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4358" r:id="rId1"/>
  </p:sldMasterIdLst>
  <p:notesMasterIdLst>
    <p:notesMasterId r:id="rId37"/>
  </p:notesMasterIdLst>
  <p:handoutMasterIdLst>
    <p:handoutMasterId r:id="rId38"/>
  </p:handoutMasterIdLst>
  <p:sldIdLst>
    <p:sldId id="335" r:id="rId2"/>
    <p:sldId id="332" r:id="rId3"/>
    <p:sldId id="306" r:id="rId4"/>
    <p:sldId id="336" r:id="rId5"/>
    <p:sldId id="337" r:id="rId6"/>
    <p:sldId id="334" r:id="rId7"/>
    <p:sldId id="333" r:id="rId8"/>
    <p:sldId id="338" r:id="rId9"/>
    <p:sldId id="339" r:id="rId10"/>
    <p:sldId id="340" r:id="rId11"/>
    <p:sldId id="341" r:id="rId12"/>
    <p:sldId id="342" r:id="rId13"/>
    <p:sldId id="343" r:id="rId14"/>
    <p:sldId id="344" r:id="rId15"/>
    <p:sldId id="345" r:id="rId16"/>
    <p:sldId id="346" r:id="rId17"/>
    <p:sldId id="347" r:id="rId18"/>
    <p:sldId id="348" r:id="rId19"/>
    <p:sldId id="349" r:id="rId20"/>
    <p:sldId id="350" r:id="rId21"/>
    <p:sldId id="351" r:id="rId22"/>
    <p:sldId id="352" r:id="rId23"/>
    <p:sldId id="353" r:id="rId24"/>
    <p:sldId id="354" r:id="rId25"/>
    <p:sldId id="355" r:id="rId26"/>
    <p:sldId id="356" r:id="rId27"/>
    <p:sldId id="357" r:id="rId28"/>
    <p:sldId id="358" r:id="rId29"/>
    <p:sldId id="359" r:id="rId30"/>
    <p:sldId id="360" r:id="rId31"/>
    <p:sldId id="361" r:id="rId32"/>
    <p:sldId id="362" r:id="rId33"/>
    <p:sldId id="363" r:id="rId34"/>
    <p:sldId id="364" r:id="rId35"/>
    <p:sldId id="365" r:id="rId36"/>
  </p:sldIdLst>
  <p:sldSz cx="9144000" cy="6858000" type="screen4x3"/>
  <p:notesSz cx="6858000" cy="9144000"/>
  <p:defaultTextStyle>
    <a:defPPr>
      <a:defRPr lang="en-US"/>
    </a:defPPr>
    <a:lvl1pPr algn="l" rtl="0" eaLnBrk="0" fontAlgn="base" hangingPunct="0">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dmin" initials="" lastIdx="2" clrIdx="0"/>
  <p:cmAuthor id="2" name="Wisdom Tsou" initials="" lastIdx="3" clrIdx="1"/>
  <p:cmAuthor id="3" name="Lu WANG" initials="LW" lastIdx="12" clrIdx="2">
    <p:extLst>
      <p:ext uri="{19B8F6BF-5375-455C-9EA6-DF929625EA0E}">
        <p15:presenceInfo xmlns:p15="http://schemas.microsoft.com/office/powerpoint/2012/main" userId="25ea39ace75ee5e1"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DFD97"/>
    <a:srgbClr val="AF0634"/>
    <a:srgbClr val="CCFFFF"/>
    <a:srgbClr val="FF5050"/>
    <a:srgbClr val="FF3399"/>
    <a:srgbClr val="EAEAEA"/>
    <a:srgbClr val="000000"/>
    <a:srgbClr val="1B9AD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989" autoAdjust="0"/>
    <p:restoredTop sz="81315" autoAdjust="0"/>
  </p:normalViewPr>
  <p:slideViewPr>
    <p:cSldViewPr>
      <p:cViewPr varScale="1">
        <p:scale>
          <a:sx n="61" d="100"/>
          <a:sy n="61" d="100"/>
        </p:scale>
        <p:origin x="42" y="234"/>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notesViewPr>
    <p:cSldViewPr>
      <p:cViewPr varScale="1">
        <p:scale>
          <a:sx n="88" d="100"/>
          <a:sy n="88" d="100"/>
        </p:scale>
        <p:origin x="2964" y="10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commentAuthors" Target="commentAuthor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handoutMaster" Target="handoutMasters/handout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4.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0.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2.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5.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26.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DCDEC757-ED0C-448B-97BB-225F9618227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a:defRPr/>
            </a:pPr>
            <a:endParaRPr lang="zh-CN" altLang="en-US"/>
          </a:p>
        </p:txBody>
      </p:sp>
      <p:sp>
        <p:nvSpPr>
          <p:cNvPr id="3" name="日期占位符 2">
            <a:extLst>
              <a:ext uri="{FF2B5EF4-FFF2-40B4-BE49-F238E27FC236}">
                <a16:creationId xmlns:a16="http://schemas.microsoft.com/office/drawing/2014/main" id="{7046E28B-0DC5-426C-8AFD-6D20658FDCB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a:defRPr/>
            </a:pPr>
            <a:fld id="{86B176DE-E2A0-445A-A07B-98CED7153BCE}" type="datetimeFigureOut">
              <a:rPr lang="zh-CN" altLang="en-US"/>
              <a:pPr>
                <a:defRPr/>
              </a:pPr>
              <a:t>2020/3/1</a:t>
            </a:fld>
            <a:endParaRPr lang="zh-CN" altLang="en-US"/>
          </a:p>
        </p:txBody>
      </p:sp>
      <p:sp>
        <p:nvSpPr>
          <p:cNvPr id="4" name="页脚占位符 3">
            <a:extLst>
              <a:ext uri="{FF2B5EF4-FFF2-40B4-BE49-F238E27FC236}">
                <a16:creationId xmlns:a16="http://schemas.microsoft.com/office/drawing/2014/main" id="{345E6E70-5C75-4110-B8F4-FB3A70AEC5B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a:defRPr/>
            </a:pPr>
            <a:endParaRPr lang="zh-CN" altLang="en-US"/>
          </a:p>
        </p:txBody>
      </p:sp>
      <p:sp>
        <p:nvSpPr>
          <p:cNvPr id="5" name="灯片编号占位符 4">
            <a:extLst>
              <a:ext uri="{FF2B5EF4-FFF2-40B4-BE49-F238E27FC236}">
                <a16:creationId xmlns:a16="http://schemas.microsoft.com/office/drawing/2014/main" id="{12571C67-7EF7-42EC-BD27-1CEE1B20CFA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a:defRPr/>
            </a:pPr>
            <a:fld id="{1A311DE8-E6E0-419C-84B5-D6B316F0400A}" type="slidenum">
              <a:rPr lang="zh-CN" altLang="en-US"/>
              <a:pPr>
                <a:defRPr/>
              </a:pPr>
              <a:t>‹#›</a:t>
            </a:fld>
            <a:endParaRPr lang="zh-CN" altLang="en-US"/>
          </a:p>
        </p:txBody>
      </p:sp>
    </p:spTree>
    <p:extLst>
      <p:ext uri="{BB962C8B-B14F-4D97-AF65-F5344CB8AC3E}">
        <p14:creationId xmlns:p14="http://schemas.microsoft.com/office/powerpoint/2010/main" val="12065179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306C574A-3F7F-496E-BD5A-487D80980904}"/>
              </a:ext>
            </a:extLst>
          </p:cNvPr>
          <p:cNvSpPr>
            <a:spLocks noGrp="1"/>
          </p:cNvSpPr>
          <p:nvPr>
            <p:ph type="hdr" sz="quarter"/>
          </p:nvPr>
        </p:nvSpPr>
        <p:spPr>
          <a:xfrm>
            <a:off x="0" y="0"/>
            <a:ext cx="2971800" cy="457200"/>
          </a:xfrm>
          <a:prstGeom prst="rect">
            <a:avLst/>
          </a:prstGeom>
        </p:spPr>
        <p:txBody>
          <a:bodyPr vert="horz" lIns="91440" tIns="45720" rIns="91440" bIns="45720" rtlCol="0"/>
          <a:lstStyle>
            <a:lvl1pPr algn="l" eaLnBrk="1" hangingPunct="1">
              <a:defRPr sz="1200">
                <a:latin typeface="Arial" charset="0"/>
                <a:ea typeface="+mn-ea"/>
              </a:defRPr>
            </a:lvl1pPr>
          </a:lstStyle>
          <a:p>
            <a:pPr>
              <a:defRPr/>
            </a:pPr>
            <a:endParaRPr lang="zh-CN" altLang="en-US"/>
          </a:p>
        </p:txBody>
      </p:sp>
      <p:sp>
        <p:nvSpPr>
          <p:cNvPr id="3" name="日期占位符 2">
            <a:extLst>
              <a:ext uri="{FF2B5EF4-FFF2-40B4-BE49-F238E27FC236}">
                <a16:creationId xmlns:a16="http://schemas.microsoft.com/office/drawing/2014/main" id="{D2BB9507-D2C3-4649-9085-8B65913A59AA}"/>
              </a:ext>
            </a:extLst>
          </p:cNvPr>
          <p:cNvSpPr>
            <a:spLocks noGrp="1"/>
          </p:cNvSpPr>
          <p:nvPr>
            <p:ph type="dt" idx="1"/>
          </p:nvPr>
        </p:nvSpPr>
        <p:spPr>
          <a:xfrm>
            <a:off x="3884613" y="0"/>
            <a:ext cx="2971800" cy="457200"/>
          </a:xfrm>
          <a:prstGeom prst="rect">
            <a:avLst/>
          </a:prstGeom>
        </p:spPr>
        <p:txBody>
          <a:bodyPr vert="horz" lIns="91440" tIns="45720" rIns="91440" bIns="45720" rtlCol="0"/>
          <a:lstStyle>
            <a:lvl1pPr algn="r" eaLnBrk="1" hangingPunct="1">
              <a:defRPr sz="1200">
                <a:latin typeface="Arial" charset="0"/>
                <a:ea typeface="+mn-ea"/>
              </a:defRPr>
            </a:lvl1pPr>
          </a:lstStyle>
          <a:p>
            <a:pPr>
              <a:defRPr/>
            </a:pPr>
            <a:fld id="{80750DBC-F318-42B9-8CB5-074ADE19A8A6}" type="datetimeFigureOut">
              <a:rPr lang="zh-CN" altLang="en-US"/>
              <a:pPr>
                <a:defRPr/>
              </a:pPr>
              <a:t>2020/3/1</a:t>
            </a:fld>
            <a:endParaRPr lang="zh-CN" altLang="en-US"/>
          </a:p>
        </p:txBody>
      </p:sp>
      <p:sp>
        <p:nvSpPr>
          <p:cNvPr id="4" name="幻灯片图像占位符 3">
            <a:extLst>
              <a:ext uri="{FF2B5EF4-FFF2-40B4-BE49-F238E27FC236}">
                <a16:creationId xmlns:a16="http://schemas.microsoft.com/office/drawing/2014/main" id="{7D961FCE-E9EB-4E71-9294-4824C58119AA}"/>
              </a:ext>
            </a:extLst>
          </p:cNvPr>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a:extLst>
              <a:ext uri="{FF2B5EF4-FFF2-40B4-BE49-F238E27FC236}">
                <a16:creationId xmlns:a16="http://schemas.microsoft.com/office/drawing/2014/main" id="{FEBAFF4F-718A-4200-BC72-97FEC4DED50F}"/>
              </a:ext>
            </a:extLst>
          </p:cNvPr>
          <p:cNvSpPr>
            <a:spLocks noGrp="1"/>
          </p:cNvSpPr>
          <p:nvPr>
            <p:ph type="body" sz="quarter" idx="3"/>
          </p:nvPr>
        </p:nvSpPr>
        <p:spPr>
          <a:xfrm>
            <a:off x="685800" y="4343400"/>
            <a:ext cx="5486400" cy="4114800"/>
          </a:xfrm>
          <a:prstGeom prst="rect">
            <a:avLst/>
          </a:prstGeom>
        </p:spPr>
        <p:txBody>
          <a:bodyPr vert="horz" wrap="square" lIns="91440" tIns="45720" rIns="91440" bIns="45720" numCol="1" anchor="t" anchorCtr="0" compatLnSpc="1">
            <a:prstTxWarp prst="textNoShape">
              <a:avLst/>
            </a:prstTxWarp>
            <a:normAutofit/>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a:extLst>
              <a:ext uri="{FF2B5EF4-FFF2-40B4-BE49-F238E27FC236}">
                <a16:creationId xmlns:a16="http://schemas.microsoft.com/office/drawing/2014/main" id="{AB2CBE88-50F0-41B8-AF9F-63202783FA34}"/>
              </a:ext>
            </a:extLst>
          </p:cNvPr>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hangingPunct="1">
              <a:defRPr sz="1200">
                <a:latin typeface="Arial" charset="0"/>
                <a:ea typeface="+mn-ea"/>
              </a:defRPr>
            </a:lvl1pPr>
          </a:lstStyle>
          <a:p>
            <a:pPr>
              <a:defRPr/>
            </a:pPr>
            <a:endParaRPr lang="zh-CN" altLang="en-US"/>
          </a:p>
        </p:txBody>
      </p:sp>
      <p:sp>
        <p:nvSpPr>
          <p:cNvPr id="7" name="灯片编号占位符 6">
            <a:extLst>
              <a:ext uri="{FF2B5EF4-FFF2-40B4-BE49-F238E27FC236}">
                <a16:creationId xmlns:a16="http://schemas.microsoft.com/office/drawing/2014/main" id="{406881C2-C5AA-4B4D-B2C1-92A9D8ECFD8E}"/>
              </a:ext>
            </a:extLst>
          </p:cNvPr>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BA3E8C68-2FB9-4473-B76B-BC3B9587EF61}" type="slidenum">
              <a:rPr lang="zh-CN" altLang="en-US"/>
              <a:pPr>
                <a:defRPr/>
              </a:pPr>
              <a:t>‹#›</a:t>
            </a:fld>
            <a:endParaRPr lang="zh-CN" altLang="en-US"/>
          </a:p>
        </p:txBody>
      </p:sp>
    </p:spTree>
    <p:extLst>
      <p:ext uri="{BB962C8B-B14F-4D97-AF65-F5344CB8AC3E}">
        <p14:creationId xmlns:p14="http://schemas.microsoft.com/office/powerpoint/2010/main" val="3903360548"/>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42A6FDA3-3088-4974-9896-EC0BF8A0CF0D}"/>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86487657-A871-409E-8EFE-89BBA7D15147}" type="slidenum">
              <a:rPr lang="zh-TW" altLang="en-US" smtClean="0">
                <a:latin typeface="Arial" panose="020B0604020202020204" pitchFamily="34" charset="0"/>
                <a:ea typeface="PMingLiU" panose="02020500000000000000" pitchFamily="18" charset="-120"/>
              </a:rPr>
              <a:pPr>
                <a:spcBef>
                  <a:spcPct val="0"/>
                </a:spcBef>
              </a:pPr>
              <a:t>1</a:t>
            </a:fld>
            <a:endParaRPr lang="en-US" altLang="zh-TW">
              <a:latin typeface="Arial" panose="020B0604020202020204" pitchFamily="34" charset="0"/>
              <a:ea typeface="PMingLiU" panose="02020500000000000000" pitchFamily="18" charset="-120"/>
            </a:endParaRPr>
          </a:p>
        </p:txBody>
      </p:sp>
      <p:sp>
        <p:nvSpPr>
          <p:cNvPr id="6147" name="Rectangle 2">
            <a:extLst>
              <a:ext uri="{FF2B5EF4-FFF2-40B4-BE49-F238E27FC236}">
                <a16:creationId xmlns:a16="http://schemas.microsoft.com/office/drawing/2014/main" id="{A09F53C4-6CF3-4300-83C0-6853175B27E7}"/>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8" name="Rectangle 3">
            <a:extLst>
              <a:ext uri="{FF2B5EF4-FFF2-40B4-BE49-F238E27FC236}">
                <a16:creationId xmlns:a16="http://schemas.microsoft.com/office/drawing/2014/main" id="{A5B32150-BABA-49DA-BDFD-6479226AA8F7}"/>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zh-CN"/>
          </a:p>
          <a:p>
            <a:pPr eaLnBrk="1" hangingPunct="1">
              <a:spcBef>
                <a:spcPct val="0"/>
              </a:spcBef>
            </a:pPr>
            <a:endParaRPr lang="en-US" altLang="zh-CN"/>
          </a:p>
        </p:txBody>
      </p:sp>
    </p:spTree>
    <p:extLst>
      <p:ext uri="{BB962C8B-B14F-4D97-AF65-F5344CB8AC3E}">
        <p14:creationId xmlns:p14="http://schemas.microsoft.com/office/powerpoint/2010/main" val="961765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42A6FDA3-3088-4974-9896-EC0BF8A0CF0D}"/>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86487657-A871-409E-8EFE-89BBA7D15147}" type="slidenum">
              <a:rPr lang="zh-TW" altLang="en-US" smtClean="0">
                <a:latin typeface="Arial" panose="020B0604020202020204" pitchFamily="34" charset="0"/>
                <a:ea typeface="PMingLiU" panose="02020500000000000000" pitchFamily="18" charset="-120"/>
              </a:rPr>
              <a:pPr>
                <a:spcBef>
                  <a:spcPct val="0"/>
                </a:spcBef>
              </a:pPr>
              <a:t>27</a:t>
            </a:fld>
            <a:endParaRPr lang="en-US" altLang="zh-TW">
              <a:latin typeface="Arial" panose="020B0604020202020204" pitchFamily="34" charset="0"/>
              <a:ea typeface="PMingLiU" panose="02020500000000000000" pitchFamily="18" charset="-120"/>
            </a:endParaRPr>
          </a:p>
        </p:txBody>
      </p:sp>
      <p:sp>
        <p:nvSpPr>
          <p:cNvPr id="6147" name="Rectangle 2">
            <a:extLst>
              <a:ext uri="{FF2B5EF4-FFF2-40B4-BE49-F238E27FC236}">
                <a16:creationId xmlns:a16="http://schemas.microsoft.com/office/drawing/2014/main" id="{A09F53C4-6CF3-4300-83C0-6853175B27E7}"/>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8" name="Rectangle 3">
            <a:extLst>
              <a:ext uri="{FF2B5EF4-FFF2-40B4-BE49-F238E27FC236}">
                <a16:creationId xmlns:a16="http://schemas.microsoft.com/office/drawing/2014/main" id="{A5B32150-BABA-49DA-BDFD-6479226AA8F7}"/>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zh-CN"/>
          </a:p>
          <a:p>
            <a:pPr eaLnBrk="1" hangingPunct="1">
              <a:spcBef>
                <a:spcPct val="0"/>
              </a:spcBef>
            </a:pPr>
            <a:endParaRPr lang="en-US" altLang="zh-CN"/>
          </a:p>
        </p:txBody>
      </p:sp>
    </p:spTree>
    <p:extLst>
      <p:ext uri="{BB962C8B-B14F-4D97-AF65-F5344CB8AC3E}">
        <p14:creationId xmlns:p14="http://schemas.microsoft.com/office/powerpoint/2010/main" val="3396122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42A6FDA3-3088-4974-9896-EC0BF8A0CF0D}"/>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86487657-A871-409E-8EFE-89BBA7D15147}" type="slidenum">
              <a:rPr lang="zh-TW" altLang="en-US" smtClean="0">
                <a:latin typeface="Arial" panose="020B0604020202020204" pitchFamily="34" charset="0"/>
                <a:ea typeface="PMingLiU" panose="02020500000000000000" pitchFamily="18" charset="-120"/>
              </a:rPr>
              <a:pPr>
                <a:spcBef>
                  <a:spcPct val="0"/>
                </a:spcBef>
              </a:pPr>
              <a:t>28</a:t>
            </a:fld>
            <a:endParaRPr lang="en-US" altLang="zh-TW">
              <a:latin typeface="Arial" panose="020B0604020202020204" pitchFamily="34" charset="0"/>
              <a:ea typeface="PMingLiU" panose="02020500000000000000" pitchFamily="18" charset="-120"/>
            </a:endParaRPr>
          </a:p>
        </p:txBody>
      </p:sp>
      <p:sp>
        <p:nvSpPr>
          <p:cNvPr id="6147" name="Rectangle 2">
            <a:extLst>
              <a:ext uri="{FF2B5EF4-FFF2-40B4-BE49-F238E27FC236}">
                <a16:creationId xmlns:a16="http://schemas.microsoft.com/office/drawing/2014/main" id="{A09F53C4-6CF3-4300-83C0-6853175B27E7}"/>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8" name="Rectangle 3">
            <a:extLst>
              <a:ext uri="{FF2B5EF4-FFF2-40B4-BE49-F238E27FC236}">
                <a16:creationId xmlns:a16="http://schemas.microsoft.com/office/drawing/2014/main" id="{A5B32150-BABA-49DA-BDFD-6479226AA8F7}"/>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zh-CN"/>
          </a:p>
          <a:p>
            <a:pPr eaLnBrk="1" hangingPunct="1">
              <a:spcBef>
                <a:spcPct val="0"/>
              </a:spcBef>
            </a:pPr>
            <a:endParaRPr lang="en-US" altLang="zh-CN"/>
          </a:p>
        </p:txBody>
      </p:sp>
    </p:spTree>
    <p:extLst>
      <p:ext uri="{BB962C8B-B14F-4D97-AF65-F5344CB8AC3E}">
        <p14:creationId xmlns:p14="http://schemas.microsoft.com/office/powerpoint/2010/main" val="41056924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42A6FDA3-3088-4974-9896-EC0BF8A0CF0D}"/>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86487657-A871-409E-8EFE-89BBA7D15147}" type="slidenum">
              <a:rPr lang="zh-TW" altLang="en-US" smtClean="0">
                <a:latin typeface="Arial" panose="020B0604020202020204" pitchFamily="34" charset="0"/>
                <a:ea typeface="PMingLiU" panose="02020500000000000000" pitchFamily="18" charset="-120"/>
              </a:rPr>
              <a:pPr>
                <a:spcBef>
                  <a:spcPct val="0"/>
                </a:spcBef>
              </a:pPr>
              <a:t>29</a:t>
            </a:fld>
            <a:endParaRPr lang="en-US" altLang="zh-TW">
              <a:latin typeface="Arial" panose="020B0604020202020204" pitchFamily="34" charset="0"/>
              <a:ea typeface="PMingLiU" panose="02020500000000000000" pitchFamily="18" charset="-120"/>
            </a:endParaRPr>
          </a:p>
        </p:txBody>
      </p:sp>
      <p:sp>
        <p:nvSpPr>
          <p:cNvPr id="6147" name="Rectangle 2">
            <a:extLst>
              <a:ext uri="{FF2B5EF4-FFF2-40B4-BE49-F238E27FC236}">
                <a16:creationId xmlns:a16="http://schemas.microsoft.com/office/drawing/2014/main" id="{A09F53C4-6CF3-4300-83C0-6853175B27E7}"/>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8" name="Rectangle 3">
            <a:extLst>
              <a:ext uri="{FF2B5EF4-FFF2-40B4-BE49-F238E27FC236}">
                <a16:creationId xmlns:a16="http://schemas.microsoft.com/office/drawing/2014/main" id="{A5B32150-BABA-49DA-BDFD-6479226AA8F7}"/>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zh-CN"/>
          </a:p>
          <a:p>
            <a:pPr eaLnBrk="1" hangingPunct="1">
              <a:spcBef>
                <a:spcPct val="0"/>
              </a:spcBef>
            </a:pPr>
            <a:endParaRPr lang="en-US" altLang="zh-CN"/>
          </a:p>
        </p:txBody>
      </p:sp>
    </p:spTree>
    <p:extLst>
      <p:ext uri="{BB962C8B-B14F-4D97-AF65-F5344CB8AC3E}">
        <p14:creationId xmlns:p14="http://schemas.microsoft.com/office/powerpoint/2010/main" val="24407090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42A6FDA3-3088-4974-9896-EC0BF8A0CF0D}"/>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86487657-A871-409E-8EFE-89BBA7D15147}" type="slidenum">
              <a:rPr lang="zh-TW" altLang="en-US" smtClean="0">
                <a:latin typeface="Arial" panose="020B0604020202020204" pitchFamily="34" charset="0"/>
                <a:ea typeface="PMingLiU" panose="02020500000000000000" pitchFamily="18" charset="-120"/>
              </a:rPr>
              <a:pPr>
                <a:spcBef>
                  <a:spcPct val="0"/>
                </a:spcBef>
              </a:pPr>
              <a:t>30</a:t>
            </a:fld>
            <a:endParaRPr lang="en-US" altLang="zh-TW">
              <a:latin typeface="Arial" panose="020B0604020202020204" pitchFamily="34" charset="0"/>
              <a:ea typeface="PMingLiU" panose="02020500000000000000" pitchFamily="18" charset="-120"/>
            </a:endParaRPr>
          </a:p>
        </p:txBody>
      </p:sp>
      <p:sp>
        <p:nvSpPr>
          <p:cNvPr id="6147" name="Rectangle 2">
            <a:extLst>
              <a:ext uri="{FF2B5EF4-FFF2-40B4-BE49-F238E27FC236}">
                <a16:creationId xmlns:a16="http://schemas.microsoft.com/office/drawing/2014/main" id="{A09F53C4-6CF3-4300-83C0-6853175B27E7}"/>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8" name="Rectangle 3">
            <a:extLst>
              <a:ext uri="{FF2B5EF4-FFF2-40B4-BE49-F238E27FC236}">
                <a16:creationId xmlns:a16="http://schemas.microsoft.com/office/drawing/2014/main" id="{A5B32150-BABA-49DA-BDFD-6479226AA8F7}"/>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zh-CN"/>
          </a:p>
          <a:p>
            <a:pPr eaLnBrk="1" hangingPunct="1">
              <a:spcBef>
                <a:spcPct val="0"/>
              </a:spcBef>
            </a:pPr>
            <a:endParaRPr lang="en-US" altLang="zh-CN"/>
          </a:p>
        </p:txBody>
      </p:sp>
    </p:spTree>
    <p:extLst>
      <p:ext uri="{BB962C8B-B14F-4D97-AF65-F5344CB8AC3E}">
        <p14:creationId xmlns:p14="http://schemas.microsoft.com/office/powerpoint/2010/main" val="14619606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42A6FDA3-3088-4974-9896-EC0BF8A0CF0D}"/>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86487657-A871-409E-8EFE-89BBA7D15147}" type="slidenum">
              <a:rPr lang="zh-TW" altLang="en-US" smtClean="0">
                <a:latin typeface="Arial" panose="020B0604020202020204" pitchFamily="34" charset="0"/>
                <a:ea typeface="PMingLiU" panose="02020500000000000000" pitchFamily="18" charset="-120"/>
              </a:rPr>
              <a:pPr>
                <a:spcBef>
                  <a:spcPct val="0"/>
                </a:spcBef>
              </a:pPr>
              <a:t>31</a:t>
            </a:fld>
            <a:endParaRPr lang="en-US" altLang="zh-TW">
              <a:latin typeface="Arial" panose="020B0604020202020204" pitchFamily="34" charset="0"/>
              <a:ea typeface="PMingLiU" panose="02020500000000000000" pitchFamily="18" charset="-120"/>
            </a:endParaRPr>
          </a:p>
        </p:txBody>
      </p:sp>
      <p:sp>
        <p:nvSpPr>
          <p:cNvPr id="6147" name="Rectangle 2">
            <a:extLst>
              <a:ext uri="{FF2B5EF4-FFF2-40B4-BE49-F238E27FC236}">
                <a16:creationId xmlns:a16="http://schemas.microsoft.com/office/drawing/2014/main" id="{A09F53C4-6CF3-4300-83C0-6853175B27E7}"/>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8" name="Rectangle 3">
            <a:extLst>
              <a:ext uri="{FF2B5EF4-FFF2-40B4-BE49-F238E27FC236}">
                <a16:creationId xmlns:a16="http://schemas.microsoft.com/office/drawing/2014/main" id="{A5B32150-BABA-49DA-BDFD-6479226AA8F7}"/>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zh-CN"/>
          </a:p>
          <a:p>
            <a:pPr eaLnBrk="1" hangingPunct="1">
              <a:spcBef>
                <a:spcPct val="0"/>
              </a:spcBef>
            </a:pPr>
            <a:endParaRPr lang="en-US" altLang="zh-CN"/>
          </a:p>
        </p:txBody>
      </p:sp>
    </p:spTree>
    <p:extLst>
      <p:ext uri="{BB962C8B-B14F-4D97-AF65-F5344CB8AC3E}">
        <p14:creationId xmlns:p14="http://schemas.microsoft.com/office/powerpoint/2010/main" val="3841164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42A6FDA3-3088-4974-9896-EC0BF8A0CF0D}"/>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86487657-A871-409E-8EFE-89BBA7D15147}" type="slidenum">
              <a:rPr lang="zh-TW" altLang="en-US" smtClean="0">
                <a:latin typeface="Arial" panose="020B0604020202020204" pitchFamily="34" charset="0"/>
                <a:ea typeface="PMingLiU" panose="02020500000000000000" pitchFamily="18" charset="-120"/>
              </a:rPr>
              <a:pPr>
                <a:spcBef>
                  <a:spcPct val="0"/>
                </a:spcBef>
              </a:pPr>
              <a:t>32</a:t>
            </a:fld>
            <a:endParaRPr lang="en-US" altLang="zh-TW">
              <a:latin typeface="Arial" panose="020B0604020202020204" pitchFamily="34" charset="0"/>
              <a:ea typeface="PMingLiU" panose="02020500000000000000" pitchFamily="18" charset="-120"/>
            </a:endParaRPr>
          </a:p>
        </p:txBody>
      </p:sp>
      <p:sp>
        <p:nvSpPr>
          <p:cNvPr id="6147" name="Rectangle 2">
            <a:extLst>
              <a:ext uri="{FF2B5EF4-FFF2-40B4-BE49-F238E27FC236}">
                <a16:creationId xmlns:a16="http://schemas.microsoft.com/office/drawing/2014/main" id="{A09F53C4-6CF3-4300-83C0-6853175B27E7}"/>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8" name="Rectangle 3">
            <a:extLst>
              <a:ext uri="{FF2B5EF4-FFF2-40B4-BE49-F238E27FC236}">
                <a16:creationId xmlns:a16="http://schemas.microsoft.com/office/drawing/2014/main" id="{A5B32150-BABA-49DA-BDFD-6479226AA8F7}"/>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zh-CN"/>
          </a:p>
          <a:p>
            <a:pPr eaLnBrk="1" hangingPunct="1">
              <a:spcBef>
                <a:spcPct val="0"/>
              </a:spcBef>
            </a:pPr>
            <a:endParaRPr lang="en-US" altLang="zh-CN"/>
          </a:p>
        </p:txBody>
      </p:sp>
    </p:spTree>
    <p:extLst>
      <p:ext uri="{BB962C8B-B14F-4D97-AF65-F5344CB8AC3E}">
        <p14:creationId xmlns:p14="http://schemas.microsoft.com/office/powerpoint/2010/main" val="29953628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42A6FDA3-3088-4974-9896-EC0BF8A0CF0D}"/>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86487657-A871-409E-8EFE-89BBA7D15147}" type="slidenum">
              <a:rPr lang="zh-TW" altLang="en-US" smtClean="0">
                <a:latin typeface="Arial" panose="020B0604020202020204" pitchFamily="34" charset="0"/>
                <a:ea typeface="PMingLiU" panose="02020500000000000000" pitchFamily="18" charset="-120"/>
              </a:rPr>
              <a:pPr>
                <a:spcBef>
                  <a:spcPct val="0"/>
                </a:spcBef>
              </a:pPr>
              <a:t>33</a:t>
            </a:fld>
            <a:endParaRPr lang="en-US" altLang="zh-TW">
              <a:latin typeface="Arial" panose="020B0604020202020204" pitchFamily="34" charset="0"/>
              <a:ea typeface="PMingLiU" panose="02020500000000000000" pitchFamily="18" charset="-120"/>
            </a:endParaRPr>
          </a:p>
        </p:txBody>
      </p:sp>
      <p:sp>
        <p:nvSpPr>
          <p:cNvPr id="6147" name="Rectangle 2">
            <a:extLst>
              <a:ext uri="{FF2B5EF4-FFF2-40B4-BE49-F238E27FC236}">
                <a16:creationId xmlns:a16="http://schemas.microsoft.com/office/drawing/2014/main" id="{A09F53C4-6CF3-4300-83C0-6853175B27E7}"/>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8" name="Rectangle 3">
            <a:extLst>
              <a:ext uri="{FF2B5EF4-FFF2-40B4-BE49-F238E27FC236}">
                <a16:creationId xmlns:a16="http://schemas.microsoft.com/office/drawing/2014/main" id="{A5B32150-BABA-49DA-BDFD-6479226AA8F7}"/>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zh-CN"/>
          </a:p>
          <a:p>
            <a:pPr eaLnBrk="1" hangingPunct="1">
              <a:spcBef>
                <a:spcPct val="0"/>
              </a:spcBef>
            </a:pPr>
            <a:endParaRPr lang="en-US" altLang="zh-CN"/>
          </a:p>
        </p:txBody>
      </p:sp>
    </p:spTree>
    <p:extLst>
      <p:ext uri="{BB962C8B-B14F-4D97-AF65-F5344CB8AC3E}">
        <p14:creationId xmlns:p14="http://schemas.microsoft.com/office/powerpoint/2010/main" val="32105353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42A6FDA3-3088-4974-9896-EC0BF8A0CF0D}"/>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86487657-A871-409E-8EFE-89BBA7D15147}" type="slidenum">
              <a:rPr lang="zh-TW" altLang="en-US" smtClean="0">
                <a:latin typeface="Arial" panose="020B0604020202020204" pitchFamily="34" charset="0"/>
                <a:ea typeface="PMingLiU" panose="02020500000000000000" pitchFamily="18" charset="-120"/>
              </a:rPr>
              <a:pPr>
                <a:spcBef>
                  <a:spcPct val="0"/>
                </a:spcBef>
              </a:pPr>
              <a:t>34</a:t>
            </a:fld>
            <a:endParaRPr lang="en-US" altLang="zh-TW">
              <a:latin typeface="Arial" panose="020B0604020202020204" pitchFamily="34" charset="0"/>
              <a:ea typeface="PMingLiU" panose="02020500000000000000" pitchFamily="18" charset="-120"/>
            </a:endParaRPr>
          </a:p>
        </p:txBody>
      </p:sp>
      <p:sp>
        <p:nvSpPr>
          <p:cNvPr id="6147" name="Rectangle 2">
            <a:extLst>
              <a:ext uri="{FF2B5EF4-FFF2-40B4-BE49-F238E27FC236}">
                <a16:creationId xmlns:a16="http://schemas.microsoft.com/office/drawing/2014/main" id="{A09F53C4-6CF3-4300-83C0-6853175B27E7}"/>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8" name="Rectangle 3">
            <a:extLst>
              <a:ext uri="{FF2B5EF4-FFF2-40B4-BE49-F238E27FC236}">
                <a16:creationId xmlns:a16="http://schemas.microsoft.com/office/drawing/2014/main" id="{A5B32150-BABA-49DA-BDFD-6479226AA8F7}"/>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zh-CN"/>
          </a:p>
          <a:p>
            <a:pPr eaLnBrk="1" hangingPunct="1">
              <a:spcBef>
                <a:spcPct val="0"/>
              </a:spcBef>
            </a:pPr>
            <a:endParaRPr lang="en-US" altLang="zh-CN"/>
          </a:p>
        </p:txBody>
      </p:sp>
    </p:spTree>
    <p:extLst>
      <p:ext uri="{BB962C8B-B14F-4D97-AF65-F5344CB8AC3E}">
        <p14:creationId xmlns:p14="http://schemas.microsoft.com/office/powerpoint/2010/main" val="21395233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42A6FDA3-3088-4974-9896-EC0BF8A0CF0D}"/>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86487657-A871-409E-8EFE-89BBA7D15147}" type="slidenum">
              <a:rPr lang="zh-TW" altLang="en-US" smtClean="0">
                <a:latin typeface="Arial" panose="020B0604020202020204" pitchFamily="34" charset="0"/>
                <a:ea typeface="PMingLiU" panose="02020500000000000000" pitchFamily="18" charset="-120"/>
              </a:rPr>
              <a:pPr>
                <a:spcBef>
                  <a:spcPct val="0"/>
                </a:spcBef>
              </a:pPr>
              <a:t>2</a:t>
            </a:fld>
            <a:endParaRPr lang="en-US" altLang="zh-TW">
              <a:latin typeface="Arial" panose="020B0604020202020204" pitchFamily="34" charset="0"/>
              <a:ea typeface="PMingLiU" panose="02020500000000000000" pitchFamily="18" charset="-120"/>
            </a:endParaRPr>
          </a:p>
        </p:txBody>
      </p:sp>
      <p:sp>
        <p:nvSpPr>
          <p:cNvPr id="6147" name="Rectangle 2">
            <a:extLst>
              <a:ext uri="{FF2B5EF4-FFF2-40B4-BE49-F238E27FC236}">
                <a16:creationId xmlns:a16="http://schemas.microsoft.com/office/drawing/2014/main" id="{A09F53C4-6CF3-4300-83C0-6853175B27E7}"/>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8" name="Rectangle 3">
            <a:extLst>
              <a:ext uri="{FF2B5EF4-FFF2-40B4-BE49-F238E27FC236}">
                <a16:creationId xmlns:a16="http://schemas.microsoft.com/office/drawing/2014/main" id="{A5B32150-BABA-49DA-BDFD-6479226AA8F7}"/>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zh-CN"/>
          </a:p>
          <a:p>
            <a:pPr eaLnBrk="1" hangingPunct="1">
              <a:spcBef>
                <a:spcPct val="0"/>
              </a:spcBef>
            </a:pPr>
            <a:endParaRPr lang="en-US" altLang="zh-CN"/>
          </a:p>
        </p:txBody>
      </p:sp>
    </p:spTree>
    <p:extLst>
      <p:ext uri="{BB962C8B-B14F-4D97-AF65-F5344CB8AC3E}">
        <p14:creationId xmlns:p14="http://schemas.microsoft.com/office/powerpoint/2010/main" val="3396122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42A6FDA3-3088-4974-9896-EC0BF8A0CF0D}"/>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86487657-A871-409E-8EFE-89BBA7D15147}" type="slidenum">
              <a:rPr lang="zh-TW" altLang="en-US" smtClean="0">
                <a:latin typeface="Arial" panose="020B0604020202020204" pitchFamily="34" charset="0"/>
                <a:ea typeface="PMingLiU" panose="02020500000000000000" pitchFamily="18" charset="-120"/>
              </a:rPr>
              <a:pPr>
                <a:spcBef>
                  <a:spcPct val="0"/>
                </a:spcBef>
              </a:pPr>
              <a:t>3</a:t>
            </a:fld>
            <a:endParaRPr lang="en-US" altLang="zh-TW">
              <a:latin typeface="Arial" panose="020B0604020202020204" pitchFamily="34" charset="0"/>
              <a:ea typeface="PMingLiU" panose="02020500000000000000" pitchFamily="18" charset="-120"/>
            </a:endParaRPr>
          </a:p>
        </p:txBody>
      </p:sp>
      <p:sp>
        <p:nvSpPr>
          <p:cNvPr id="6147" name="Rectangle 2">
            <a:extLst>
              <a:ext uri="{FF2B5EF4-FFF2-40B4-BE49-F238E27FC236}">
                <a16:creationId xmlns:a16="http://schemas.microsoft.com/office/drawing/2014/main" id="{A09F53C4-6CF3-4300-83C0-6853175B27E7}"/>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8" name="Rectangle 3">
            <a:extLst>
              <a:ext uri="{FF2B5EF4-FFF2-40B4-BE49-F238E27FC236}">
                <a16:creationId xmlns:a16="http://schemas.microsoft.com/office/drawing/2014/main" id="{A5B32150-BABA-49DA-BDFD-6479226AA8F7}"/>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zh-CN" dirty="0"/>
          </a:p>
          <a:p>
            <a:pPr eaLnBrk="1" hangingPunct="1">
              <a:spcBef>
                <a:spcPct val="0"/>
              </a:spcBef>
            </a:pPr>
            <a:endParaRPr lang="en-US" altLang="zh-CN" dirty="0"/>
          </a:p>
        </p:txBody>
      </p:sp>
    </p:spTree>
    <p:extLst>
      <p:ext uri="{BB962C8B-B14F-4D97-AF65-F5344CB8AC3E}">
        <p14:creationId xmlns:p14="http://schemas.microsoft.com/office/powerpoint/2010/main" val="30433485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42A6FDA3-3088-4974-9896-EC0BF8A0CF0D}"/>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86487657-A871-409E-8EFE-89BBA7D15147}" type="slidenum">
              <a:rPr lang="zh-TW" altLang="en-US" smtClean="0">
                <a:latin typeface="Arial" panose="020B0604020202020204" pitchFamily="34" charset="0"/>
                <a:ea typeface="PMingLiU" panose="02020500000000000000" pitchFamily="18" charset="-120"/>
              </a:rPr>
              <a:pPr>
                <a:spcBef>
                  <a:spcPct val="0"/>
                </a:spcBef>
              </a:pPr>
              <a:t>6</a:t>
            </a:fld>
            <a:endParaRPr lang="en-US" altLang="zh-TW">
              <a:latin typeface="Arial" panose="020B0604020202020204" pitchFamily="34" charset="0"/>
              <a:ea typeface="PMingLiU" panose="02020500000000000000" pitchFamily="18" charset="-120"/>
            </a:endParaRPr>
          </a:p>
        </p:txBody>
      </p:sp>
      <p:sp>
        <p:nvSpPr>
          <p:cNvPr id="6147" name="Rectangle 2">
            <a:extLst>
              <a:ext uri="{FF2B5EF4-FFF2-40B4-BE49-F238E27FC236}">
                <a16:creationId xmlns:a16="http://schemas.microsoft.com/office/drawing/2014/main" id="{A09F53C4-6CF3-4300-83C0-6853175B27E7}"/>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8" name="Rectangle 3">
            <a:extLst>
              <a:ext uri="{FF2B5EF4-FFF2-40B4-BE49-F238E27FC236}">
                <a16:creationId xmlns:a16="http://schemas.microsoft.com/office/drawing/2014/main" id="{A5B32150-BABA-49DA-BDFD-6479226AA8F7}"/>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zh-CN"/>
          </a:p>
          <a:p>
            <a:pPr eaLnBrk="1" hangingPunct="1">
              <a:spcBef>
                <a:spcPct val="0"/>
              </a:spcBef>
            </a:pPr>
            <a:endParaRPr lang="en-US" altLang="zh-CN"/>
          </a:p>
        </p:txBody>
      </p:sp>
    </p:spTree>
    <p:extLst>
      <p:ext uri="{BB962C8B-B14F-4D97-AF65-F5344CB8AC3E}">
        <p14:creationId xmlns:p14="http://schemas.microsoft.com/office/powerpoint/2010/main" val="36515703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42A6FDA3-3088-4974-9896-EC0BF8A0CF0D}"/>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86487657-A871-409E-8EFE-89BBA7D15147}" type="slidenum">
              <a:rPr lang="zh-TW" altLang="en-US" smtClean="0">
                <a:latin typeface="Arial" panose="020B0604020202020204" pitchFamily="34" charset="0"/>
                <a:ea typeface="PMingLiU" panose="02020500000000000000" pitchFamily="18" charset="-120"/>
              </a:rPr>
              <a:pPr>
                <a:spcBef>
                  <a:spcPct val="0"/>
                </a:spcBef>
              </a:pPr>
              <a:t>7</a:t>
            </a:fld>
            <a:endParaRPr lang="en-US" altLang="zh-TW">
              <a:latin typeface="Arial" panose="020B0604020202020204" pitchFamily="34" charset="0"/>
              <a:ea typeface="PMingLiU" panose="02020500000000000000" pitchFamily="18" charset="-120"/>
            </a:endParaRPr>
          </a:p>
        </p:txBody>
      </p:sp>
      <p:sp>
        <p:nvSpPr>
          <p:cNvPr id="6147" name="Rectangle 2">
            <a:extLst>
              <a:ext uri="{FF2B5EF4-FFF2-40B4-BE49-F238E27FC236}">
                <a16:creationId xmlns:a16="http://schemas.microsoft.com/office/drawing/2014/main" id="{A09F53C4-6CF3-4300-83C0-6853175B27E7}"/>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8" name="Rectangle 3">
            <a:extLst>
              <a:ext uri="{FF2B5EF4-FFF2-40B4-BE49-F238E27FC236}">
                <a16:creationId xmlns:a16="http://schemas.microsoft.com/office/drawing/2014/main" id="{A5B32150-BABA-49DA-BDFD-6479226AA8F7}"/>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zh-CN"/>
          </a:p>
          <a:p>
            <a:pPr eaLnBrk="1" hangingPunct="1">
              <a:spcBef>
                <a:spcPct val="0"/>
              </a:spcBef>
            </a:pPr>
            <a:endParaRPr lang="en-US" altLang="zh-CN"/>
          </a:p>
        </p:txBody>
      </p:sp>
    </p:spTree>
    <p:extLst>
      <p:ext uri="{BB962C8B-B14F-4D97-AF65-F5344CB8AC3E}">
        <p14:creationId xmlns:p14="http://schemas.microsoft.com/office/powerpoint/2010/main" val="25895096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42A6FDA3-3088-4974-9896-EC0BF8A0CF0D}"/>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86487657-A871-409E-8EFE-89BBA7D15147}" type="slidenum">
              <a:rPr lang="zh-TW" altLang="en-US" smtClean="0">
                <a:latin typeface="Arial" panose="020B0604020202020204" pitchFamily="34" charset="0"/>
                <a:ea typeface="PMingLiU" panose="02020500000000000000" pitchFamily="18" charset="-120"/>
              </a:rPr>
              <a:pPr>
                <a:spcBef>
                  <a:spcPct val="0"/>
                </a:spcBef>
              </a:pPr>
              <a:t>12</a:t>
            </a:fld>
            <a:endParaRPr lang="en-US" altLang="zh-TW">
              <a:latin typeface="Arial" panose="020B0604020202020204" pitchFamily="34" charset="0"/>
              <a:ea typeface="PMingLiU" panose="02020500000000000000" pitchFamily="18" charset="-120"/>
            </a:endParaRPr>
          </a:p>
        </p:txBody>
      </p:sp>
      <p:sp>
        <p:nvSpPr>
          <p:cNvPr id="6147" name="Rectangle 2">
            <a:extLst>
              <a:ext uri="{FF2B5EF4-FFF2-40B4-BE49-F238E27FC236}">
                <a16:creationId xmlns:a16="http://schemas.microsoft.com/office/drawing/2014/main" id="{A09F53C4-6CF3-4300-83C0-6853175B27E7}"/>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8" name="Rectangle 3">
            <a:extLst>
              <a:ext uri="{FF2B5EF4-FFF2-40B4-BE49-F238E27FC236}">
                <a16:creationId xmlns:a16="http://schemas.microsoft.com/office/drawing/2014/main" id="{A5B32150-BABA-49DA-BDFD-6479226AA8F7}"/>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zh-CN"/>
          </a:p>
          <a:p>
            <a:pPr eaLnBrk="1" hangingPunct="1">
              <a:spcBef>
                <a:spcPct val="0"/>
              </a:spcBef>
            </a:pPr>
            <a:endParaRPr lang="en-US" altLang="zh-CN"/>
          </a:p>
        </p:txBody>
      </p:sp>
    </p:spTree>
    <p:extLst>
      <p:ext uri="{BB962C8B-B14F-4D97-AF65-F5344CB8AC3E}">
        <p14:creationId xmlns:p14="http://schemas.microsoft.com/office/powerpoint/2010/main" val="961765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42A6FDA3-3088-4974-9896-EC0BF8A0CF0D}"/>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86487657-A871-409E-8EFE-89BBA7D15147}" type="slidenum">
              <a:rPr lang="zh-TW" altLang="en-US" smtClean="0">
                <a:latin typeface="Arial" panose="020B0604020202020204" pitchFamily="34" charset="0"/>
                <a:ea typeface="PMingLiU" panose="02020500000000000000" pitchFamily="18" charset="-120"/>
              </a:rPr>
              <a:pPr>
                <a:spcBef>
                  <a:spcPct val="0"/>
                </a:spcBef>
              </a:pPr>
              <a:t>14</a:t>
            </a:fld>
            <a:endParaRPr lang="en-US" altLang="zh-TW">
              <a:latin typeface="Arial" panose="020B0604020202020204" pitchFamily="34" charset="0"/>
              <a:ea typeface="PMingLiU" panose="02020500000000000000" pitchFamily="18" charset="-120"/>
            </a:endParaRPr>
          </a:p>
        </p:txBody>
      </p:sp>
      <p:sp>
        <p:nvSpPr>
          <p:cNvPr id="6147" name="Rectangle 2">
            <a:extLst>
              <a:ext uri="{FF2B5EF4-FFF2-40B4-BE49-F238E27FC236}">
                <a16:creationId xmlns:a16="http://schemas.microsoft.com/office/drawing/2014/main" id="{A09F53C4-6CF3-4300-83C0-6853175B27E7}"/>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8" name="Rectangle 3">
            <a:extLst>
              <a:ext uri="{FF2B5EF4-FFF2-40B4-BE49-F238E27FC236}">
                <a16:creationId xmlns:a16="http://schemas.microsoft.com/office/drawing/2014/main" id="{A5B32150-BABA-49DA-BDFD-6479226AA8F7}"/>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zh-CN"/>
          </a:p>
          <a:p>
            <a:pPr eaLnBrk="1" hangingPunct="1">
              <a:spcBef>
                <a:spcPct val="0"/>
              </a:spcBef>
            </a:pPr>
            <a:endParaRPr lang="en-US" altLang="zh-CN"/>
          </a:p>
        </p:txBody>
      </p:sp>
    </p:spTree>
    <p:extLst>
      <p:ext uri="{BB962C8B-B14F-4D97-AF65-F5344CB8AC3E}">
        <p14:creationId xmlns:p14="http://schemas.microsoft.com/office/powerpoint/2010/main" val="3396122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42A6FDA3-3088-4974-9896-EC0BF8A0CF0D}"/>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86487657-A871-409E-8EFE-89BBA7D15147}" type="slidenum">
              <a:rPr lang="zh-TW" altLang="en-US" smtClean="0">
                <a:latin typeface="Arial" panose="020B0604020202020204" pitchFamily="34" charset="0"/>
                <a:ea typeface="PMingLiU" panose="02020500000000000000" pitchFamily="18" charset="-120"/>
              </a:rPr>
              <a:pPr>
                <a:spcBef>
                  <a:spcPct val="0"/>
                </a:spcBef>
              </a:pPr>
              <a:t>15</a:t>
            </a:fld>
            <a:endParaRPr lang="en-US" altLang="zh-TW">
              <a:latin typeface="Arial" panose="020B0604020202020204" pitchFamily="34" charset="0"/>
              <a:ea typeface="PMingLiU" panose="02020500000000000000" pitchFamily="18" charset="-120"/>
            </a:endParaRPr>
          </a:p>
        </p:txBody>
      </p:sp>
      <p:sp>
        <p:nvSpPr>
          <p:cNvPr id="6147" name="Rectangle 2">
            <a:extLst>
              <a:ext uri="{FF2B5EF4-FFF2-40B4-BE49-F238E27FC236}">
                <a16:creationId xmlns:a16="http://schemas.microsoft.com/office/drawing/2014/main" id="{A09F53C4-6CF3-4300-83C0-6853175B27E7}"/>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8" name="Rectangle 3">
            <a:extLst>
              <a:ext uri="{FF2B5EF4-FFF2-40B4-BE49-F238E27FC236}">
                <a16:creationId xmlns:a16="http://schemas.microsoft.com/office/drawing/2014/main" id="{A5B32150-BABA-49DA-BDFD-6479226AA8F7}"/>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zh-CN" dirty="0"/>
          </a:p>
          <a:p>
            <a:pPr eaLnBrk="1" hangingPunct="1">
              <a:spcBef>
                <a:spcPct val="0"/>
              </a:spcBef>
            </a:pPr>
            <a:endParaRPr lang="en-US" altLang="zh-CN" dirty="0"/>
          </a:p>
        </p:txBody>
      </p:sp>
    </p:spTree>
    <p:extLst>
      <p:ext uri="{BB962C8B-B14F-4D97-AF65-F5344CB8AC3E}">
        <p14:creationId xmlns:p14="http://schemas.microsoft.com/office/powerpoint/2010/main" val="30433485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42A6FDA3-3088-4974-9896-EC0BF8A0CF0D}"/>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86487657-A871-409E-8EFE-89BBA7D15147}" type="slidenum">
              <a:rPr lang="zh-TW" altLang="en-US" smtClean="0">
                <a:latin typeface="Arial" panose="020B0604020202020204" pitchFamily="34" charset="0"/>
                <a:ea typeface="PMingLiU" panose="02020500000000000000" pitchFamily="18" charset="-120"/>
              </a:rPr>
              <a:pPr>
                <a:spcBef>
                  <a:spcPct val="0"/>
                </a:spcBef>
              </a:pPr>
              <a:t>25</a:t>
            </a:fld>
            <a:endParaRPr lang="en-US" altLang="zh-TW">
              <a:latin typeface="Arial" panose="020B0604020202020204" pitchFamily="34" charset="0"/>
              <a:ea typeface="PMingLiU" panose="02020500000000000000" pitchFamily="18" charset="-120"/>
            </a:endParaRPr>
          </a:p>
        </p:txBody>
      </p:sp>
      <p:sp>
        <p:nvSpPr>
          <p:cNvPr id="6147" name="Rectangle 2">
            <a:extLst>
              <a:ext uri="{FF2B5EF4-FFF2-40B4-BE49-F238E27FC236}">
                <a16:creationId xmlns:a16="http://schemas.microsoft.com/office/drawing/2014/main" id="{A09F53C4-6CF3-4300-83C0-6853175B27E7}"/>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8" name="Rectangle 3">
            <a:extLst>
              <a:ext uri="{FF2B5EF4-FFF2-40B4-BE49-F238E27FC236}">
                <a16:creationId xmlns:a16="http://schemas.microsoft.com/office/drawing/2014/main" id="{A5B32150-BABA-49DA-BDFD-6479226AA8F7}"/>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zh-CN"/>
          </a:p>
          <a:p>
            <a:pPr eaLnBrk="1" hangingPunct="1">
              <a:spcBef>
                <a:spcPct val="0"/>
              </a:spcBef>
            </a:pPr>
            <a:endParaRPr lang="en-US" altLang="zh-CN"/>
          </a:p>
        </p:txBody>
      </p:sp>
    </p:spTree>
    <p:extLst>
      <p:ext uri="{BB962C8B-B14F-4D97-AF65-F5344CB8AC3E}">
        <p14:creationId xmlns:p14="http://schemas.microsoft.com/office/powerpoint/2010/main" val="9617654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pic>
        <p:nvPicPr>
          <p:cNvPr id="2" name="图片 10">
            <a:extLst>
              <a:ext uri="{FF2B5EF4-FFF2-40B4-BE49-F238E27FC236}">
                <a16:creationId xmlns:a16="http://schemas.microsoft.com/office/drawing/2014/main" id="{4B85EFCC-FB72-482D-9011-7F8007254B7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81075" y="3175"/>
            <a:ext cx="6034088" cy="668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图片 10">
            <a:extLst>
              <a:ext uri="{FF2B5EF4-FFF2-40B4-BE49-F238E27FC236}">
                <a16:creationId xmlns:a16="http://schemas.microsoft.com/office/drawing/2014/main" id="{9130BC23-3B3E-4822-A526-5B5F3784A46E}"/>
              </a:ext>
            </a:extLst>
          </p:cNvPr>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7015163" y="125413"/>
            <a:ext cx="1733550" cy="50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a:extLst>
              <a:ext uri="{FF2B5EF4-FFF2-40B4-BE49-F238E27FC236}">
                <a16:creationId xmlns:a16="http://schemas.microsoft.com/office/drawing/2014/main" id="{AEE1B22D-5788-4C0D-B8AD-D4D04D7C92EB}"/>
              </a:ext>
            </a:extLst>
          </p:cNvPr>
          <p:cNvSpPr/>
          <p:nvPr userDrawn="1"/>
        </p:nvSpPr>
        <p:spPr>
          <a:xfrm>
            <a:off x="2568923" y="-98116"/>
            <a:ext cx="3013967" cy="769441"/>
          </a:xfrm>
          <a:prstGeom prst="rect">
            <a:avLst/>
          </a:prstGeom>
          <a:noFill/>
        </p:spPr>
        <p:txBody>
          <a:bodyPr wrap="none">
            <a:spAutoFit/>
          </a:bodyPr>
          <a:lstStyle/>
          <a:p>
            <a:pPr algn="ctr">
              <a:defRPr/>
            </a:pPr>
            <a:r>
              <a:rPr lang="zh-CN" altLang="en-US" sz="4400" dirty="0">
                <a:ln w="9525">
                  <a:solidFill>
                    <a:schemeClr val="bg1"/>
                  </a:solidFill>
                  <a:prstDash val="solid"/>
                </a:ln>
                <a:effectLst>
                  <a:outerShdw blurRad="12700" dist="38100" dir="2700000" algn="tl" rotWithShape="0">
                    <a:schemeClr val="bg1">
                      <a:lumMod val="50000"/>
                    </a:schemeClr>
                  </a:outerShdw>
                </a:effectLst>
                <a:latin typeface="隶书" panose="02010509060101010101" pitchFamily="49" charset="-122"/>
                <a:ea typeface="隶书" panose="02010509060101010101" pitchFamily="49" charset="-122"/>
              </a:rPr>
              <a:t>计算机网络</a:t>
            </a:r>
          </a:p>
        </p:txBody>
      </p:sp>
      <p:pic>
        <p:nvPicPr>
          <p:cNvPr id="5" name="图片 13">
            <a:extLst>
              <a:ext uri="{FF2B5EF4-FFF2-40B4-BE49-F238E27FC236}">
                <a16:creationId xmlns:a16="http://schemas.microsoft.com/office/drawing/2014/main" id="{19C6D927-6302-4BA4-95AC-EAF79218E5C4}"/>
              </a:ext>
            </a:extLst>
          </p:cNvPr>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323850" y="0"/>
            <a:ext cx="657225" cy="67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6" name="Straight Connector 9">
            <a:extLst>
              <a:ext uri="{FF2B5EF4-FFF2-40B4-BE49-F238E27FC236}">
                <a16:creationId xmlns:a16="http://schemas.microsoft.com/office/drawing/2014/main" id="{BB31C3E0-BD10-47C8-A5FD-089A010D4ABA}"/>
              </a:ext>
            </a:extLst>
          </p:cNvPr>
          <p:cNvCxnSpPr>
            <a:cxnSpLocks/>
          </p:cNvCxnSpPr>
          <p:nvPr userDrawn="1"/>
        </p:nvCxnSpPr>
        <p:spPr>
          <a:xfrm>
            <a:off x="250825" y="1268413"/>
            <a:ext cx="8497888" cy="0"/>
          </a:xfrm>
          <a:prstGeom prst="line">
            <a:avLst/>
          </a:prstGeo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2418402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1">
          <a:gsLst>
            <a:gs pos="0">
              <a:srgbClr val="FFFFFF"/>
            </a:gs>
            <a:gs pos="100000">
              <a:srgbClr val="CEEAF9"/>
            </a:gs>
          </a:gsLst>
          <a:lin ang="5400000"/>
        </a:gra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966B172-84C2-4BB6-8249-403C24F1CB2A}"/>
              </a:ext>
            </a:extLst>
          </p:cNvPr>
          <p:cNvSpPr/>
          <p:nvPr/>
        </p:nvSpPr>
        <p:spPr>
          <a:xfrm>
            <a:off x="0" y="6334125"/>
            <a:ext cx="9144000" cy="666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0" name="Straight Connector 9">
            <a:extLst>
              <a:ext uri="{FF2B5EF4-FFF2-40B4-BE49-F238E27FC236}">
                <a16:creationId xmlns:a16="http://schemas.microsoft.com/office/drawing/2014/main" id="{5D5C4CC7-E85A-45CC-BCBE-FA62743B4B8D}"/>
              </a:ext>
            </a:extLst>
          </p:cNvPr>
          <p:cNvCxnSpPr>
            <a:cxnSpLocks/>
          </p:cNvCxnSpPr>
          <p:nvPr/>
        </p:nvCxnSpPr>
        <p:spPr>
          <a:xfrm>
            <a:off x="250825" y="692150"/>
            <a:ext cx="8497888" cy="0"/>
          </a:xfrm>
          <a:prstGeom prst="line">
            <a:avLst/>
          </a:prstGeom>
          <a:ln w="158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4782" r:id="rId1"/>
  </p:sldLayoutIdLst>
  <mc:AlternateContent xmlns:mc="http://schemas.openxmlformats.org/markup-compatibility/2006" xmlns:p14="http://schemas.microsoft.com/office/powerpoint/2010/main">
    <mc:Choice Requires="p14">
      <p:transition p14:dur="10"/>
    </mc:Choice>
    <mc:Fallback xmlns="">
      <p:transition/>
    </mc:Fallback>
  </mc:AlternateContent>
  <p:hf hdr="0" ftr="0"/>
  <p:txStyles>
    <p:titleStyle>
      <a:lvl1pPr algn="l" rtl="0" eaLnBrk="0" fontAlgn="base" hangingPunct="0">
        <a:lnSpc>
          <a:spcPct val="85000"/>
        </a:lnSpc>
        <a:spcBef>
          <a:spcPct val="0"/>
        </a:spcBef>
        <a:spcAft>
          <a:spcPct val="0"/>
        </a:spcAft>
        <a:defRPr sz="4800" kern="1200" spc="-50">
          <a:solidFill>
            <a:srgbClr val="404040"/>
          </a:solidFill>
          <a:latin typeface="+mj-lt"/>
          <a:ea typeface="+mj-ea"/>
          <a:cs typeface="+mj-cs"/>
        </a:defRPr>
      </a:lvl1pPr>
      <a:lvl2pPr algn="l" rtl="0" eaLnBrk="0" fontAlgn="base" hangingPunct="0">
        <a:lnSpc>
          <a:spcPct val="85000"/>
        </a:lnSpc>
        <a:spcBef>
          <a:spcPct val="0"/>
        </a:spcBef>
        <a:spcAft>
          <a:spcPct val="0"/>
        </a:spcAft>
        <a:defRPr sz="4800">
          <a:solidFill>
            <a:srgbClr val="404040"/>
          </a:solidFill>
          <a:latin typeface="Calibri Light" panose="020F0302020204030204" pitchFamily="34" charset="0"/>
        </a:defRPr>
      </a:lvl2pPr>
      <a:lvl3pPr algn="l" rtl="0" eaLnBrk="0" fontAlgn="base" hangingPunct="0">
        <a:lnSpc>
          <a:spcPct val="85000"/>
        </a:lnSpc>
        <a:spcBef>
          <a:spcPct val="0"/>
        </a:spcBef>
        <a:spcAft>
          <a:spcPct val="0"/>
        </a:spcAft>
        <a:defRPr sz="4800">
          <a:solidFill>
            <a:srgbClr val="404040"/>
          </a:solidFill>
          <a:latin typeface="Calibri Light" panose="020F0302020204030204" pitchFamily="34" charset="0"/>
        </a:defRPr>
      </a:lvl3pPr>
      <a:lvl4pPr algn="l" rtl="0" eaLnBrk="0" fontAlgn="base" hangingPunct="0">
        <a:lnSpc>
          <a:spcPct val="85000"/>
        </a:lnSpc>
        <a:spcBef>
          <a:spcPct val="0"/>
        </a:spcBef>
        <a:spcAft>
          <a:spcPct val="0"/>
        </a:spcAft>
        <a:defRPr sz="4800">
          <a:solidFill>
            <a:srgbClr val="404040"/>
          </a:solidFill>
          <a:latin typeface="Calibri Light" panose="020F0302020204030204" pitchFamily="34" charset="0"/>
        </a:defRPr>
      </a:lvl4pPr>
      <a:lvl5pPr algn="l" rtl="0" eaLnBrk="0" fontAlgn="base" hangingPunct="0">
        <a:lnSpc>
          <a:spcPct val="85000"/>
        </a:lnSpc>
        <a:spcBef>
          <a:spcPct val="0"/>
        </a:spcBef>
        <a:spcAft>
          <a:spcPct val="0"/>
        </a:spcAft>
        <a:defRPr sz="4800">
          <a:solidFill>
            <a:srgbClr val="404040"/>
          </a:solidFill>
          <a:latin typeface="Calibri Light" panose="020F0302020204030204" pitchFamily="34" charset="0"/>
        </a:defRPr>
      </a:lvl5pPr>
      <a:lvl6pPr marL="457200" algn="l" rtl="0" fontAlgn="base">
        <a:lnSpc>
          <a:spcPct val="85000"/>
        </a:lnSpc>
        <a:spcBef>
          <a:spcPct val="0"/>
        </a:spcBef>
        <a:spcAft>
          <a:spcPct val="0"/>
        </a:spcAft>
        <a:defRPr sz="4800">
          <a:solidFill>
            <a:srgbClr val="404040"/>
          </a:solidFill>
          <a:latin typeface="Calibri Light" panose="020F0302020204030204" pitchFamily="34" charset="0"/>
        </a:defRPr>
      </a:lvl6pPr>
      <a:lvl7pPr marL="914400" algn="l" rtl="0" fontAlgn="base">
        <a:lnSpc>
          <a:spcPct val="85000"/>
        </a:lnSpc>
        <a:spcBef>
          <a:spcPct val="0"/>
        </a:spcBef>
        <a:spcAft>
          <a:spcPct val="0"/>
        </a:spcAft>
        <a:defRPr sz="4800">
          <a:solidFill>
            <a:srgbClr val="404040"/>
          </a:solidFill>
          <a:latin typeface="Calibri Light" panose="020F0302020204030204" pitchFamily="34" charset="0"/>
        </a:defRPr>
      </a:lvl7pPr>
      <a:lvl8pPr marL="1371600" algn="l" rtl="0" fontAlgn="base">
        <a:lnSpc>
          <a:spcPct val="85000"/>
        </a:lnSpc>
        <a:spcBef>
          <a:spcPct val="0"/>
        </a:spcBef>
        <a:spcAft>
          <a:spcPct val="0"/>
        </a:spcAft>
        <a:defRPr sz="4800">
          <a:solidFill>
            <a:srgbClr val="404040"/>
          </a:solidFill>
          <a:latin typeface="Calibri Light" panose="020F0302020204030204" pitchFamily="34" charset="0"/>
        </a:defRPr>
      </a:lvl8pPr>
      <a:lvl9pPr marL="1828800" algn="l" rtl="0" fontAlgn="base">
        <a:lnSpc>
          <a:spcPct val="85000"/>
        </a:lnSpc>
        <a:spcBef>
          <a:spcPct val="0"/>
        </a:spcBef>
        <a:spcAft>
          <a:spcPct val="0"/>
        </a:spcAft>
        <a:defRPr sz="4800">
          <a:solidFill>
            <a:srgbClr val="404040"/>
          </a:solidFill>
          <a:latin typeface="Calibri Light" panose="020F0302020204030204" pitchFamily="34" charset="0"/>
        </a:defRPr>
      </a:lvl9pPr>
    </p:titleStyle>
    <p:bodyStyle>
      <a:lvl1pPr marL="90488" indent="-90488" algn="l" rtl="0" eaLnBrk="0" fontAlgn="base" hangingPunct="0">
        <a:lnSpc>
          <a:spcPct val="90000"/>
        </a:lnSpc>
        <a:spcBef>
          <a:spcPts val="1200"/>
        </a:spcBef>
        <a:spcAft>
          <a:spcPts val="200"/>
        </a:spcAft>
        <a:buClr>
          <a:schemeClr val="accent1"/>
        </a:buClr>
        <a:buSzPct val="100000"/>
        <a:buFont typeface="Calibri" panose="020F0502020204030204" pitchFamily="34" charset="0"/>
        <a:buChar char=" "/>
        <a:defRPr sz="2000" kern="1200">
          <a:solidFill>
            <a:srgbClr val="404040"/>
          </a:solidFill>
          <a:latin typeface="+mn-lt"/>
          <a:ea typeface="+mn-ea"/>
          <a:cs typeface="+mn-cs"/>
        </a:defRPr>
      </a:lvl1pPr>
      <a:lvl2pPr marL="382588" indent="-182563" algn="l" rtl="0" eaLnBrk="0" fontAlgn="base" hangingPunct="0">
        <a:lnSpc>
          <a:spcPct val="90000"/>
        </a:lnSpc>
        <a:spcBef>
          <a:spcPts val="200"/>
        </a:spcBef>
        <a:spcAft>
          <a:spcPts val="400"/>
        </a:spcAft>
        <a:buClr>
          <a:schemeClr val="accent1"/>
        </a:buClr>
        <a:buFont typeface="Calibri" panose="020F0502020204030204" pitchFamily="34" charset="0"/>
        <a:buChar char="◦"/>
        <a:defRPr kern="1200">
          <a:solidFill>
            <a:srgbClr val="404040"/>
          </a:solidFill>
          <a:latin typeface="+mn-lt"/>
          <a:ea typeface="+mn-ea"/>
          <a:cs typeface="+mn-cs"/>
        </a:defRPr>
      </a:lvl2pPr>
      <a:lvl3pPr marL="566738" indent="-182563" algn="l" rtl="0" eaLnBrk="0" fontAlgn="base" hangingPunct="0">
        <a:lnSpc>
          <a:spcPct val="90000"/>
        </a:lnSpc>
        <a:spcBef>
          <a:spcPts val="200"/>
        </a:spcBef>
        <a:spcAft>
          <a:spcPts val="400"/>
        </a:spcAft>
        <a:buClr>
          <a:schemeClr val="accent1"/>
        </a:buClr>
        <a:buFont typeface="Calibri" panose="020F0502020204030204" pitchFamily="34" charset="0"/>
        <a:buChar char="◦"/>
        <a:defRPr sz="1400" kern="1200">
          <a:solidFill>
            <a:srgbClr val="404040"/>
          </a:solidFill>
          <a:latin typeface="+mn-lt"/>
          <a:ea typeface="+mn-ea"/>
          <a:cs typeface="+mn-cs"/>
        </a:defRPr>
      </a:lvl3pPr>
      <a:lvl4pPr marL="749300" indent="-182563" algn="l" rtl="0" eaLnBrk="0" fontAlgn="base" hangingPunct="0">
        <a:lnSpc>
          <a:spcPct val="90000"/>
        </a:lnSpc>
        <a:spcBef>
          <a:spcPts val="200"/>
        </a:spcBef>
        <a:spcAft>
          <a:spcPts val="400"/>
        </a:spcAft>
        <a:buClr>
          <a:schemeClr val="accent1"/>
        </a:buClr>
        <a:buFont typeface="Calibri" panose="020F0502020204030204" pitchFamily="34" charset="0"/>
        <a:buChar char="◦"/>
        <a:defRPr sz="1400" kern="1200">
          <a:solidFill>
            <a:srgbClr val="404040"/>
          </a:solidFill>
          <a:latin typeface="+mn-lt"/>
          <a:ea typeface="+mn-ea"/>
          <a:cs typeface="+mn-cs"/>
        </a:defRPr>
      </a:lvl4pPr>
      <a:lvl5pPr marL="931863" indent="-182563" algn="l" rtl="0" eaLnBrk="0" fontAlgn="base" hangingPunct="0">
        <a:lnSpc>
          <a:spcPct val="90000"/>
        </a:lnSpc>
        <a:spcBef>
          <a:spcPts val="200"/>
        </a:spcBef>
        <a:spcAft>
          <a:spcPts val="400"/>
        </a:spcAft>
        <a:buClr>
          <a:schemeClr val="accent1"/>
        </a:buClr>
        <a:buFont typeface="Calibri" panose="020F0502020204030204" pitchFamily="34" charset="0"/>
        <a:buChar char="◦"/>
        <a:defRPr sz="1400" kern="1200">
          <a:solidFill>
            <a:srgbClr val="404040"/>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xml"/><Relationship Id="rId1" Type="http://schemas.openxmlformats.org/officeDocument/2006/relationships/vmlDrawing" Target="../drawings/vmlDrawing2.vml"/><Relationship Id="rId5" Type="http://schemas.openxmlformats.org/officeDocument/2006/relationships/image" Target="../media/image11.emf"/><Relationship Id="rId4" Type="http://schemas.openxmlformats.org/officeDocument/2006/relationships/oleObject" Target="../embeddings/oleObject2.bin"/></Relationships>
</file>

<file path=ppt/slides/_rels/slide1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1.xml"/><Relationship Id="rId1" Type="http://schemas.openxmlformats.org/officeDocument/2006/relationships/vmlDrawing" Target="../drawings/vmlDrawing3.vml"/><Relationship Id="rId4" Type="http://schemas.openxmlformats.org/officeDocument/2006/relationships/image" Target="../media/image14.emf"/></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1.xml"/><Relationship Id="rId1" Type="http://schemas.openxmlformats.org/officeDocument/2006/relationships/vmlDrawing" Target="../drawings/vmlDrawing4.vml"/><Relationship Id="rId4" Type="http://schemas.openxmlformats.org/officeDocument/2006/relationships/image" Target="../media/image20.emf"/></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xml"/><Relationship Id="rId1" Type="http://schemas.openxmlformats.org/officeDocument/2006/relationships/vmlDrawing" Target="../drawings/vmlDrawing5.vml"/><Relationship Id="rId6" Type="http://schemas.openxmlformats.org/officeDocument/2006/relationships/hyperlink" Target="%E8%AF%BE%E4%BB%B6%E8%A7%86%E9%A2%91/%E5%81%9C%E6%AD%A2%E7%AD%89%E5%BE%85%E5%8D%8F%E8%AE%AE.swf" TargetMode="External"/><Relationship Id="rId5" Type="http://schemas.openxmlformats.org/officeDocument/2006/relationships/image" Target="../media/image21.emf"/><Relationship Id="rId4" Type="http://schemas.openxmlformats.org/officeDocument/2006/relationships/oleObject" Target="../embeddings/oleObject5.bin"/></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xml"/><Relationship Id="rId1" Type="http://schemas.openxmlformats.org/officeDocument/2006/relationships/vmlDrawing" Target="../drawings/vmlDrawing6.vml"/><Relationship Id="rId5" Type="http://schemas.openxmlformats.org/officeDocument/2006/relationships/image" Target="../media/image22.emf"/><Relationship Id="rId4" Type="http://schemas.openxmlformats.org/officeDocument/2006/relationships/oleObject" Target="../embeddings/oleObject6.bin"/></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vmlDrawing" Target="../drawings/vmlDrawing1.vml"/><Relationship Id="rId5" Type="http://schemas.openxmlformats.org/officeDocument/2006/relationships/image" Target="../media/image5.emf"/><Relationship Id="rId4" Type="http://schemas.openxmlformats.org/officeDocument/2006/relationships/oleObject" Target="../embeddings/oleObject1.bin"/></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xml"/><Relationship Id="rId1" Type="http://schemas.openxmlformats.org/officeDocument/2006/relationships/vmlDrawing" Target="../drawings/vmlDrawing7.vml"/><Relationship Id="rId5" Type="http://schemas.openxmlformats.org/officeDocument/2006/relationships/image" Target="../media/image25.emf"/><Relationship Id="rId4" Type="http://schemas.openxmlformats.org/officeDocument/2006/relationships/oleObject" Target="../embeddings/oleObject7.bin"/></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xml"/><Relationship Id="rId1" Type="http://schemas.openxmlformats.org/officeDocument/2006/relationships/vmlDrawing" Target="../drawings/vmlDrawing8.vml"/><Relationship Id="rId5" Type="http://schemas.openxmlformats.org/officeDocument/2006/relationships/image" Target="../media/image26.emf"/><Relationship Id="rId4" Type="http://schemas.openxmlformats.org/officeDocument/2006/relationships/oleObject" Target="../embeddings/oleObject8.bin"/></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3">
            <a:extLst>
              <a:ext uri="{FF2B5EF4-FFF2-40B4-BE49-F238E27FC236}">
                <a16:creationId xmlns:a16="http://schemas.microsoft.com/office/drawing/2014/main" id="{663B67E8-4D96-4BF0-9300-B1420A51FAE3}"/>
              </a:ext>
            </a:extLst>
          </p:cNvPr>
          <p:cNvSpPr txBox="1">
            <a:spLocks/>
          </p:cNvSpPr>
          <p:nvPr/>
        </p:nvSpPr>
        <p:spPr bwMode="auto">
          <a:xfrm>
            <a:off x="1116013" y="908050"/>
            <a:ext cx="7416427" cy="5048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rtl="0" eaLnBrk="0" fontAlgn="base" hangingPunct="0">
              <a:lnSpc>
                <a:spcPct val="85000"/>
              </a:lnSpc>
              <a:spcBef>
                <a:spcPct val="0"/>
              </a:spcBef>
              <a:spcAft>
                <a:spcPct val="0"/>
              </a:spcAft>
              <a:defRPr sz="4800" kern="1200" spc="-50">
                <a:solidFill>
                  <a:srgbClr val="404040"/>
                </a:solidFill>
                <a:latin typeface="+mj-lt"/>
                <a:ea typeface="+mj-ea"/>
                <a:cs typeface="+mj-cs"/>
              </a:defRPr>
            </a:lvl1pPr>
            <a:lvl2pPr algn="l" rtl="0" eaLnBrk="0" fontAlgn="base" hangingPunct="0">
              <a:lnSpc>
                <a:spcPct val="85000"/>
              </a:lnSpc>
              <a:spcBef>
                <a:spcPct val="0"/>
              </a:spcBef>
              <a:spcAft>
                <a:spcPct val="0"/>
              </a:spcAft>
              <a:defRPr sz="4800">
                <a:solidFill>
                  <a:srgbClr val="404040"/>
                </a:solidFill>
                <a:latin typeface="Calibri Light" panose="020F0302020204030204" pitchFamily="34" charset="0"/>
              </a:defRPr>
            </a:lvl2pPr>
            <a:lvl3pPr algn="l" rtl="0" eaLnBrk="0" fontAlgn="base" hangingPunct="0">
              <a:lnSpc>
                <a:spcPct val="85000"/>
              </a:lnSpc>
              <a:spcBef>
                <a:spcPct val="0"/>
              </a:spcBef>
              <a:spcAft>
                <a:spcPct val="0"/>
              </a:spcAft>
              <a:defRPr sz="4800">
                <a:solidFill>
                  <a:srgbClr val="404040"/>
                </a:solidFill>
                <a:latin typeface="Calibri Light" panose="020F0302020204030204" pitchFamily="34" charset="0"/>
              </a:defRPr>
            </a:lvl3pPr>
            <a:lvl4pPr algn="l" rtl="0" eaLnBrk="0" fontAlgn="base" hangingPunct="0">
              <a:lnSpc>
                <a:spcPct val="85000"/>
              </a:lnSpc>
              <a:spcBef>
                <a:spcPct val="0"/>
              </a:spcBef>
              <a:spcAft>
                <a:spcPct val="0"/>
              </a:spcAft>
              <a:defRPr sz="4800">
                <a:solidFill>
                  <a:srgbClr val="404040"/>
                </a:solidFill>
                <a:latin typeface="Calibri Light" panose="020F0302020204030204" pitchFamily="34" charset="0"/>
              </a:defRPr>
            </a:lvl4pPr>
            <a:lvl5pPr algn="l" rtl="0" eaLnBrk="0" fontAlgn="base" hangingPunct="0">
              <a:lnSpc>
                <a:spcPct val="85000"/>
              </a:lnSpc>
              <a:spcBef>
                <a:spcPct val="0"/>
              </a:spcBef>
              <a:spcAft>
                <a:spcPct val="0"/>
              </a:spcAft>
              <a:defRPr sz="4800">
                <a:solidFill>
                  <a:srgbClr val="404040"/>
                </a:solidFill>
                <a:latin typeface="Calibri Light" panose="020F0302020204030204" pitchFamily="34" charset="0"/>
              </a:defRPr>
            </a:lvl5pPr>
            <a:lvl6pPr marL="457200" algn="l" rtl="0" fontAlgn="base">
              <a:lnSpc>
                <a:spcPct val="85000"/>
              </a:lnSpc>
              <a:spcBef>
                <a:spcPct val="0"/>
              </a:spcBef>
              <a:spcAft>
                <a:spcPct val="0"/>
              </a:spcAft>
              <a:defRPr sz="4800">
                <a:solidFill>
                  <a:srgbClr val="404040"/>
                </a:solidFill>
                <a:latin typeface="Calibri Light" panose="020F0302020204030204" pitchFamily="34" charset="0"/>
              </a:defRPr>
            </a:lvl6pPr>
            <a:lvl7pPr marL="914400" algn="l" rtl="0" fontAlgn="base">
              <a:lnSpc>
                <a:spcPct val="85000"/>
              </a:lnSpc>
              <a:spcBef>
                <a:spcPct val="0"/>
              </a:spcBef>
              <a:spcAft>
                <a:spcPct val="0"/>
              </a:spcAft>
              <a:defRPr sz="4800">
                <a:solidFill>
                  <a:srgbClr val="404040"/>
                </a:solidFill>
                <a:latin typeface="Calibri Light" panose="020F0302020204030204" pitchFamily="34" charset="0"/>
              </a:defRPr>
            </a:lvl7pPr>
            <a:lvl8pPr marL="1371600" algn="l" rtl="0" fontAlgn="base">
              <a:lnSpc>
                <a:spcPct val="85000"/>
              </a:lnSpc>
              <a:spcBef>
                <a:spcPct val="0"/>
              </a:spcBef>
              <a:spcAft>
                <a:spcPct val="0"/>
              </a:spcAft>
              <a:defRPr sz="4800">
                <a:solidFill>
                  <a:srgbClr val="404040"/>
                </a:solidFill>
                <a:latin typeface="Calibri Light" panose="020F0302020204030204" pitchFamily="34" charset="0"/>
              </a:defRPr>
            </a:lvl8pPr>
            <a:lvl9pPr marL="1828800" algn="l" rtl="0" fontAlgn="base">
              <a:lnSpc>
                <a:spcPct val="85000"/>
              </a:lnSpc>
              <a:spcBef>
                <a:spcPct val="0"/>
              </a:spcBef>
              <a:spcAft>
                <a:spcPct val="0"/>
              </a:spcAft>
              <a:defRPr sz="4800">
                <a:solidFill>
                  <a:srgbClr val="404040"/>
                </a:solidFill>
                <a:latin typeface="Calibri Light" panose="020F0302020204030204" pitchFamily="34" charset="0"/>
              </a:defRPr>
            </a:lvl9pPr>
          </a:lstStyle>
          <a:p>
            <a:pPr eaLnBrk="1" hangingPunct="1">
              <a:defRPr/>
            </a:pPr>
            <a:r>
              <a:rPr lang="en-US" altLang="zh-CN" sz="2400" dirty="0">
                <a:solidFill>
                  <a:srgbClr val="215978"/>
                </a:solidFill>
              </a:rPr>
              <a:t>             </a:t>
            </a:r>
            <a:r>
              <a:rPr lang="zh-CN" altLang="zh-CN" sz="2400" dirty="0">
                <a:solidFill>
                  <a:srgbClr val="215978"/>
                </a:solidFill>
              </a:rPr>
              <a:t>第</a:t>
            </a:r>
            <a:r>
              <a:rPr lang="en-US" altLang="zh-CN" sz="2400" dirty="0">
                <a:solidFill>
                  <a:srgbClr val="215978"/>
                </a:solidFill>
              </a:rPr>
              <a:t>5</a:t>
            </a:r>
            <a:r>
              <a:rPr lang="zh-CN" altLang="zh-CN" sz="2400" dirty="0">
                <a:solidFill>
                  <a:srgbClr val="215978"/>
                </a:solidFill>
              </a:rPr>
              <a:t>章 </a:t>
            </a:r>
            <a:r>
              <a:rPr lang="zh-CN" altLang="en-US" sz="2400" dirty="0">
                <a:solidFill>
                  <a:srgbClr val="215978"/>
                </a:solidFill>
              </a:rPr>
              <a:t>局域网技术与数据链路层协议</a:t>
            </a:r>
            <a:endParaRPr lang="zh-CN" altLang="zh-CN" sz="2400" dirty="0">
              <a:solidFill>
                <a:srgbClr val="215978"/>
              </a:solidFill>
            </a:endParaRPr>
          </a:p>
        </p:txBody>
      </p:sp>
      <p:pic>
        <p:nvPicPr>
          <p:cNvPr id="9" name="Picture 37"/>
          <p:cNvPicPr>
            <a:picLocks noChangeAspect="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5695" r="60657"/>
          <a:stretch/>
        </p:blipFill>
        <p:spPr bwMode="auto">
          <a:xfrm>
            <a:off x="3851919" y="836712"/>
            <a:ext cx="2340731" cy="5351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矩形 9"/>
          <p:cNvSpPr/>
          <p:nvPr/>
        </p:nvSpPr>
        <p:spPr>
          <a:xfrm>
            <a:off x="3419872" y="4149080"/>
            <a:ext cx="3168352" cy="72008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459718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3"/>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83568" y="1772816"/>
            <a:ext cx="7531100" cy="3775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云形标注 3">
            <a:extLst>
              <a:ext uri="{FF2B5EF4-FFF2-40B4-BE49-F238E27FC236}">
                <a16:creationId xmlns:a16="http://schemas.microsoft.com/office/drawing/2014/main" id="{8B699121-8361-4AA1-B997-0B679349F64B}"/>
              </a:ext>
            </a:extLst>
          </p:cNvPr>
          <p:cNvSpPr/>
          <p:nvPr/>
        </p:nvSpPr>
        <p:spPr bwMode="auto">
          <a:xfrm>
            <a:off x="3924300" y="5589588"/>
            <a:ext cx="2352675" cy="1001712"/>
          </a:xfrm>
          <a:prstGeom prst="cloudCallout">
            <a:avLst>
              <a:gd name="adj1" fmla="val -58791"/>
              <a:gd name="adj2" fmla="val -59473"/>
            </a:avLst>
          </a:prstGeom>
          <a:ln/>
          <a:extLst>
            <a:ext uri="{909E8E84-426E-40dd-AFC4-6F175D3DCCD1}"/>
            <a:ext uri="{91240B29-F687-4f45-9708-019B960494DF}"/>
            <a:ext uri="{AF507438-7753-43e0-B8FC-AC1667EBCBE1}"/>
          </a:extLst>
        </p:spPr>
        <p:style>
          <a:lnRef idx="3">
            <a:schemeClr val="lt1"/>
          </a:lnRef>
          <a:fillRef idx="1">
            <a:schemeClr val="accent5"/>
          </a:fillRef>
          <a:effectRef idx="1">
            <a:schemeClr val="accent5"/>
          </a:effectRef>
          <a:fontRef idx="minor">
            <a:schemeClr val="lt1"/>
          </a:fontRef>
        </p:style>
        <p:txBody>
          <a:bodyPr anchor="ctr"/>
          <a:lstStyle/>
          <a:p>
            <a:pPr eaLnBrk="1" hangingPunct="1">
              <a:defRPr/>
            </a:pPr>
            <a:r>
              <a:rPr lang="zh-CN" altLang="en-US" sz="2400" dirty="0">
                <a:solidFill>
                  <a:schemeClr val="bg1"/>
                </a:solidFill>
                <a:latin typeface="Arial" charset="0"/>
              </a:rPr>
              <a:t>信道分配？</a:t>
            </a:r>
            <a:endParaRPr lang="en-US" sz="2400" dirty="0">
              <a:solidFill>
                <a:schemeClr val="bg1"/>
              </a:solidFill>
              <a:latin typeface="Arial" charset="0"/>
            </a:endParaRPr>
          </a:p>
        </p:txBody>
      </p:sp>
      <p:sp>
        <p:nvSpPr>
          <p:cNvPr id="6" name="内容占位符 4"/>
          <p:cNvSpPr txBox="1">
            <a:spLocks/>
          </p:cNvSpPr>
          <p:nvPr/>
        </p:nvSpPr>
        <p:spPr bwMode="auto">
          <a:xfrm>
            <a:off x="215106" y="634207"/>
            <a:ext cx="8713788" cy="2881312"/>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90488" indent="-90488" algn="l" rtl="0" eaLnBrk="0" fontAlgn="base" hangingPunct="0">
              <a:lnSpc>
                <a:spcPct val="90000"/>
              </a:lnSpc>
              <a:spcBef>
                <a:spcPts val="1200"/>
              </a:spcBef>
              <a:spcAft>
                <a:spcPts val="200"/>
              </a:spcAft>
              <a:buClr>
                <a:schemeClr val="accent1"/>
              </a:buClr>
              <a:buSzPct val="100000"/>
              <a:buFont typeface="Calibri" panose="020F0502020204030204" pitchFamily="34" charset="0"/>
              <a:buChar char=" "/>
              <a:defRPr sz="2000" kern="1200">
                <a:solidFill>
                  <a:srgbClr val="404040"/>
                </a:solidFill>
                <a:latin typeface="+mn-lt"/>
                <a:ea typeface="+mn-ea"/>
                <a:cs typeface="+mn-cs"/>
              </a:defRPr>
            </a:lvl1pPr>
            <a:lvl2pPr marL="382588" indent="-182563" algn="l" rtl="0" eaLnBrk="0" fontAlgn="base" hangingPunct="0">
              <a:lnSpc>
                <a:spcPct val="90000"/>
              </a:lnSpc>
              <a:spcBef>
                <a:spcPts val="200"/>
              </a:spcBef>
              <a:spcAft>
                <a:spcPts val="400"/>
              </a:spcAft>
              <a:buClr>
                <a:schemeClr val="accent1"/>
              </a:buClr>
              <a:buFont typeface="Calibri" panose="020F0502020204030204" pitchFamily="34" charset="0"/>
              <a:buChar char="◦"/>
              <a:defRPr kern="1200">
                <a:solidFill>
                  <a:srgbClr val="404040"/>
                </a:solidFill>
                <a:latin typeface="+mn-lt"/>
                <a:ea typeface="+mn-ea"/>
                <a:cs typeface="+mn-cs"/>
              </a:defRPr>
            </a:lvl2pPr>
            <a:lvl3pPr marL="566738" indent="-182563" algn="l" rtl="0" eaLnBrk="0" fontAlgn="base" hangingPunct="0">
              <a:lnSpc>
                <a:spcPct val="90000"/>
              </a:lnSpc>
              <a:spcBef>
                <a:spcPts val="200"/>
              </a:spcBef>
              <a:spcAft>
                <a:spcPts val="400"/>
              </a:spcAft>
              <a:buClr>
                <a:schemeClr val="accent1"/>
              </a:buClr>
              <a:buFont typeface="Calibri" panose="020F0502020204030204" pitchFamily="34" charset="0"/>
              <a:buChar char="◦"/>
              <a:defRPr sz="1400" kern="1200">
                <a:solidFill>
                  <a:srgbClr val="404040"/>
                </a:solidFill>
                <a:latin typeface="+mn-lt"/>
                <a:ea typeface="+mn-ea"/>
                <a:cs typeface="+mn-cs"/>
              </a:defRPr>
            </a:lvl3pPr>
            <a:lvl4pPr marL="749300" indent="-182563" algn="l" rtl="0" eaLnBrk="0" fontAlgn="base" hangingPunct="0">
              <a:lnSpc>
                <a:spcPct val="90000"/>
              </a:lnSpc>
              <a:spcBef>
                <a:spcPts val="200"/>
              </a:spcBef>
              <a:spcAft>
                <a:spcPts val="400"/>
              </a:spcAft>
              <a:buClr>
                <a:schemeClr val="accent1"/>
              </a:buClr>
              <a:buFont typeface="Calibri" panose="020F0502020204030204" pitchFamily="34" charset="0"/>
              <a:buChar char="◦"/>
              <a:defRPr sz="1400" kern="1200">
                <a:solidFill>
                  <a:srgbClr val="404040"/>
                </a:solidFill>
                <a:latin typeface="+mn-lt"/>
                <a:ea typeface="+mn-ea"/>
                <a:cs typeface="+mn-cs"/>
              </a:defRPr>
            </a:lvl4pPr>
            <a:lvl5pPr marL="931863" indent="-182563" algn="l" rtl="0" eaLnBrk="0" fontAlgn="base" hangingPunct="0">
              <a:lnSpc>
                <a:spcPct val="90000"/>
              </a:lnSpc>
              <a:spcBef>
                <a:spcPts val="200"/>
              </a:spcBef>
              <a:spcAft>
                <a:spcPts val="400"/>
              </a:spcAft>
              <a:buClr>
                <a:schemeClr val="accent1"/>
              </a:buClr>
              <a:buFont typeface="Calibri" panose="020F0502020204030204" pitchFamily="34" charset="0"/>
              <a:buChar char="◦"/>
              <a:defRPr sz="1400" kern="1200">
                <a:solidFill>
                  <a:srgbClr val="404040"/>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eaLnBrk="1" hangingPunct="1">
              <a:lnSpc>
                <a:spcPct val="150000"/>
              </a:lnSpc>
              <a:buNone/>
            </a:pPr>
            <a:r>
              <a:rPr lang="zh-CN" altLang="en-US" sz="2400" b="0" dirty="0">
                <a:solidFill>
                  <a:schemeClr val="tx2"/>
                </a:solidFill>
                <a:latin typeface="Times New Roman" panose="02020603050405020304" pitchFamily="18" charset="0"/>
              </a:rPr>
              <a:t>媒体访问控制 </a:t>
            </a:r>
            <a:r>
              <a:rPr lang="en-US" altLang="zh-CN" sz="2400" b="0" dirty="0">
                <a:solidFill>
                  <a:schemeClr val="tx2"/>
                </a:solidFill>
                <a:latin typeface="Times New Roman" panose="02020603050405020304" pitchFamily="18" charset="0"/>
              </a:rPr>
              <a:t>(Media Access Control /MAC)</a:t>
            </a:r>
          </a:p>
          <a:p>
            <a:pPr eaLnBrk="1" hangingPunct="1">
              <a:lnSpc>
                <a:spcPct val="150000"/>
              </a:lnSpc>
              <a:buFont typeface="Wingdings" panose="05000000000000000000" pitchFamily="2" charset="2"/>
              <a:buChar char="q"/>
            </a:pPr>
            <a:endParaRPr lang="en-US" altLang="zh-CN" b="0" dirty="0">
              <a:solidFill>
                <a:schemeClr val="tx2"/>
              </a:solidFill>
              <a:latin typeface="Times New Roman" panose="02020603050405020304" pitchFamily="18" charset="0"/>
            </a:endParaRPr>
          </a:p>
          <a:p>
            <a:pPr eaLnBrk="1" hangingPunct="1">
              <a:lnSpc>
                <a:spcPct val="150000"/>
              </a:lnSpc>
              <a:buNone/>
            </a:pPr>
            <a:endParaRPr lang="en-US" altLang="zh-CN" sz="2400" b="0" dirty="0">
              <a:solidFill>
                <a:schemeClr val="tx2"/>
              </a:solidFill>
              <a:latin typeface="Times New Roman" panose="02020603050405020304" pitchFamily="18" charset="0"/>
            </a:endParaRPr>
          </a:p>
        </p:txBody>
      </p:sp>
    </p:spTree>
    <p:extLst>
      <p:ext uri="{BB962C8B-B14F-4D97-AF65-F5344CB8AC3E}">
        <p14:creationId xmlns:p14="http://schemas.microsoft.com/office/powerpoint/2010/main" val="221259356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4"/>
          <p:cNvSpPr txBox="1">
            <a:spLocks/>
          </p:cNvSpPr>
          <p:nvPr/>
        </p:nvSpPr>
        <p:spPr bwMode="auto">
          <a:xfrm>
            <a:off x="215106" y="634207"/>
            <a:ext cx="8713788" cy="2881312"/>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90488" indent="-90488" algn="l" rtl="0" eaLnBrk="0" fontAlgn="base" hangingPunct="0">
              <a:lnSpc>
                <a:spcPct val="90000"/>
              </a:lnSpc>
              <a:spcBef>
                <a:spcPts val="1200"/>
              </a:spcBef>
              <a:spcAft>
                <a:spcPts val="200"/>
              </a:spcAft>
              <a:buClr>
                <a:schemeClr val="accent1"/>
              </a:buClr>
              <a:buSzPct val="100000"/>
              <a:buFont typeface="Calibri" panose="020F0502020204030204" pitchFamily="34" charset="0"/>
              <a:buChar char=" "/>
              <a:defRPr sz="2000" kern="1200">
                <a:solidFill>
                  <a:srgbClr val="404040"/>
                </a:solidFill>
                <a:latin typeface="+mn-lt"/>
                <a:ea typeface="+mn-ea"/>
                <a:cs typeface="+mn-cs"/>
              </a:defRPr>
            </a:lvl1pPr>
            <a:lvl2pPr marL="382588" indent="-182563" algn="l" rtl="0" eaLnBrk="0" fontAlgn="base" hangingPunct="0">
              <a:lnSpc>
                <a:spcPct val="90000"/>
              </a:lnSpc>
              <a:spcBef>
                <a:spcPts val="200"/>
              </a:spcBef>
              <a:spcAft>
                <a:spcPts val="400"/>
              </a:spcAft>
              <a:buClr>
                <a:schemeClr val="accent1"/>
              </a:buClr>
              <a:buFont typeface="Calibri" panose="020F0502020204030204" pitchFamily="34" charset="0"/>
              <a:buChar char="◦"/>
              <a:defRPr kern="1200">
                <a:solidFill>
                  <a:srgbClr val="404040"/>
                </a:solidFill>
                <a:latin typeface="+mn-lt"/>
                <a:ea typeface="+mn-ea"/>
                <a:cs typeface="+mn-cs"/>
              </a:defRPr>
            </a:lvl2pPr>
            <a:lvl3pPr marL="566738" indent="-182563" algn="l" rtl="0" eaLnBrk="0" fontAlgn="base" hangingPunct="0">
              <a:lnSpc>
                <a:spcPct val="90000"/>
              </a:lnSpc>
              <a:spcBef>
                <a:spcPts val="200"/>
              </a:spcBef>
              <a:spcAft>
                <a:spcPts val="400"/>
              </a:spcAft>
              <a:buClr>
                <a:schemeClr val="accent1"/>
              </a:buClr>
              <a:buFont typeface="Calibri" panose="020F0502020204030204" pitchFamily="34" charset="0"/>
              <a:buChar char="◦"/>
              <a:defRPr sz="1400" kern="1200">
                <a:solidFill>
                  <a:srgbClr val="404040"/>
                </a:solidFill>
                <a:latin typeface="+mn-lt"/>
                <a:ea typeface="+mn-ea"/>
                <a:cs typeface="+mn-cs"/>
              </a:defRPr>
            </a:lvl3pPr>
            <a:lvl4pPr marL="749300" indent="-182563" algn="l" rtl="0" eaLnBrk="0" fontAlgn="base" hangingPunct="0">
              <a:lnSpc>
                <a:spcPct val="90000"/>
              </a:lnSpc>
              <a:spcBef>
                <a:spcPts val="200"/>
              </a:spcBef>
              <a:spcAft>
                <a:spcPts val="400"/>
              </a:spcAft>
              <a:buClr>
                <a:schemeClr val="accent1"/>
              </a:buClr>
              <a:buFont typeface="Calibri" panose="020F0502020204030204" pitchFamily="34" charset="0"/>
              <a:buChar char="◦"/>
              <a:defRPr sz="1400" kern="1200">
                <a:solidFill>
                  <a:srgbClr val="404040"/>
                </a:solidFill>
                <a:latin typeface="+mn-lt"/>
                <a:ea typeface="+mn-ea"/>
                <a:cs typeface="+mn-cs"/>
              </a:defRPr>
            </a:lvl4pPr>
            <a:lvl5pPr marL="931863" indent="-182563" algn="l" rtl="0" eaLnBrk="0" fontAlgn="base" hangingPunct="0">
              <a:lnSpc>
                <a:spcPct val="90000"/>
              </a:lnSpc>
              <a:spcBef>
                <a:spcPts val="200"/>
              </a:spcBef>
              <a:spcAft>
                <a:spcPts val="400"/>
              </a:spcAft>
              <a:buClr>
                <a:schemeClr val="accent1"/>
              </a:buClr>
              <a:buFont typeface="Calibri" panose="020F0502020204030204" pitchFamily="34" charset="0"/>
              <a:buChar char="◦"/>
              <a:defRPr sz="1400" kern="1200">
                <a:solidFill>
                  <a:srgbClr val="404040"/>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eaLnBrk="1" hangingPunct="1">
              <a:lnSpc>
                <a:spcPct val="150000"/>
              </a:lnSpc>
              <a:buNone/>
            </a:pPr>
            <a:r>
              <a:rPr lang="zh-CN" altLang="en-US" sz="2400" b="0" dirty="0">
                <a:solidFill>
                  <a:schemeClr val="tx2"/>
                </a:solidFill>
                <a:latin typeface="Times New Roman" panose="02020603050405020304" pitchFamily="18" charset="0"/>
              </a:rPr>
              <a:t>小结：</a:t>
            </a:r>
            <a:endParaRPr lang="en-US" altLang="zh-CN" sz="2400" b="0" dirty="0">
              <a:solidFill>
                <a:schemeClr val="tx2"/>
              </a:solidFill>
              <a:latin typeface="Times New Roman" panose="02020603050405020304" pitchFamily="18" charset="0"/>
            </a:endParaRPr>
          </a:p>
          <a:p>
            <a:pPr eaLnBrk="1" hangingPunct="1">
              <a:lnSpc>
                <a:spcPct val="150000"/>
              </a:lnSpc>
              <a:buNone/>
            </a:pPr>
            <a:endParaRPr lang="en-US" altLang="zh-CN" sz="2400" b="0" dirty="0">
              <a:solidFill>
                <a:schemeClr val="tx2"/>
              </a:solidFill>
              <a:latin typeface="Times New Roman" panose="02020603050405020304" pitchFamily="18" charset="0"/>
            </a:endParaRPr>
          </a:p>
        </p:txBody>
      </p:sp>
      <p:sp>
        <p:nvSpPr>
          <p:cNvPr id="3" name="矩形 2">
            <a:extLst>
              <a:ext uri="{FF2B5EF4-FFF2-40B4-BE49-F238E27FC236}">
                <a16:creationId xmlns:a16="http://schemas.microsoft.com/office/drawing/2014/main" id="{09091A43-A09C-48DD-A36F-00F9F372B2F6}"/>
              </a:ext>
            </a:extLst>
          </p:cNvPr>
          <p:cNvSpPr/>
          <p:nvPr/>
        </p:nvSpPr>
        <p:spPr>
          <a:xfrm>
            <a:off x="240898" y="1700808"/>
            <a:ext cx="8579573" cy="4275401"/>
          </a:xfrm>
          <a:prstGeom prst="rect">
            <a:avLst/>
          </a:prstGeom>
        </p:spPr>
        <p:txBody>
          <a:bodyPr wrap="square">
            <a:spAutoFit/>
          </a:bodyPr>
          <a:lstStyle/>
          <a:p>
            <a:pPr marL="342900" indent="-342900" eaLnBrk="1" hangingPunct="1">
              <a:lnSpc>
                <a:spcPct val="150000"/>
              </a:lnSpc>
              <a:buFont typeface="Wingdings" panose="05000000000000000000" pitchFamily="2" charset="2"/>
              <a:buChar char="Ø"/>
            </a:pPr>
            <a:r>
              <a:rPr lang="zh-CN" altLang="en-US" sz="2400" b="0" dirty="0">
                <a:solidFill>
                  <a:schemeClr val="tx2"/>
                </a:solidFill>
                <a:latin typeface="Times New Roman" panose="02020603050405020304" pitchFamily="18" charset="0"/>
              </a:rPr>
              <a:t>数据链路层位于</a:t>
            </a:r>
            <a:r>
              <a:rPr lang="en-US" altLang="zh-CN" sz="2400" b="0" dirty="0">
                <a:solidFill>
                  <a:schemeClr val="tx2"/>
                </a:solidFill>
                <a:latin typeface="Times New Roman" panose="02020603050405020304" pitchFamily="18" charset="0"/>
              </a:rPr>
              <a:t>TCP/IP</a:t>
            </a:r>
            <a:r>
              <a:rPr lang="zh-CN" altLang="en-US" sz="2400" b="0" dirty="0">
                <a:solidFill>
                  <a:schemeClr val="tx2"/>
                </a:solidFill>
                <a:latin typeface="Times New Roman" panose="02020603050405020304" pitchFamily="18" charset="0"/>
              </a:rPr>
              <a:t>参考模型倒数第二层，对网络层和物理层起到承上启下的作用。</a:t>
            </a:r>
            <a:endParaRPr lang="en-US" altLang="zh-CN" sz="2400" b="0" dirty="0">
              <a:solidFill>
                <a:schemeClr val="tx2"/>
              </a:solidFill>
              <a:latin typeface="Times New Roman" panose="02020603050405020304" pitchFamily="18" charset="0"/>
            </a:endParaRPr>
          </a:p>
          <a:p>
            <a:pPr marL="342900" indent="-342900" eaLnBrk="1" hangingPunct="1">
              <a:lnSpc>
                <a:spcPct val="150000"/>
              </a:lnSpc>
              <a:buFont typeface="Wingdings" panose="05000000000000000000" pitchFamily="2" charset="2"/>
              <a:buChar char="Ø"/>
            </a:pPr>
            <a:r>
              <a:rPr lang="zh-CN" altLang="en-US" sz="2400" b="0" dirty="0">
                <a:solidFill>
                  <a:schemeClr val="tx2"/>
                </a:solidFill>
                <a:latin typeface="Times New Roman" panose="02020603050405020304" pitchFamily="18" charset="0"/>
              </a:rPr>
              <a:t>数据链路层保证数据传输的有效、可靠</a:t>
            </a:r>
            <a:endParaRPr lang="en-US" altLang="zh-CN" sz="2400" b="0" dirty="0">
              <a:solidFill>
                <a:schemeClr val="tx2"/>
              </a:solidFill>
              <a:latin typeface="Times New Roman" panose="02020603050405020304" pitchFamily="18" charset="0"/>
            </a:endParaRPr>
          </a:p>
          <a:p>
            <a:pPr marL="342900" indent="-342900" eaLnBrk="1" hangingPunct="1">
              <a:lnSpc>
                <a:spcPct val="150000"/>
              </a:lnSpc>
              <a:buFont typeface="Wingdings" panose="05000000000000000000" pitchFamily="2" charset="2"/>
              <a:buChar char="Ø"/>
            </a:pPr>
            <a:r>
              <a:rPr lang="zh-CN" altLang="en-US" sz="2400" b="0" dirty="0">
                <a:solidFill>
                  <a:schemeClr val="tx2"/>
                </a:solidFill>
                <a:latin typeface="Times New Roman" panose="02020603050405020304" pitchFamily="18" charset="0"/>
              </a:rPr>
              <a:t>数据链路层的主要功能：</a:t>
            </a:r>
            <a:endParaRPr lang="en-US" altLang="zh-CN" sz="2400" b="0" dirty="0">
              <a:solidFill>
                <a:schemeClr val="tx2"/>
              </a:solidFill>
              <a:latin typeface="Times New Roman" panose="02020603050405020304" pitchFamily="18" charset="0"/>
            </a:endParaRPr>
          </a:p>
          <a:p>
            <a:pPr marL="800100" lvl="1" indent="-342900" eaLnBrk="1" hangingPunct="1">
              <a:lnSpc>
                <a:spcPct val="150000"/>
              </a:lnSpc>
              <a:buFont typeface="Wingdings" panose="05000000000000000000" pitchFamily="2" charset="2"/>
              <a:buChar char="Ø"/>
            </a:pPr>
            <a:r>
              <a:rPr lang="zh-CN" altLang="en-US" sz="2200" b="0" dirty="0">
                <a:solidFill>
                  <a:schemeClr val="tx2"/>
                </a:solidFill>
                <a:latin typeface="Times New Roman" panose="02020603050405020304" pitchFamily="18" charset="0"/>
              </a:rPr>
              <a:t>封装成帧并保持同步</a:t>
            </a:r>
            <a:endParaRPr lang="en-US" altLang="zh-CN" sz="2200" b="0" dirty="0">
              <a:solidFill>
                <a:schemeClr val="tx2"/>
              </a:solidFill>
              <a:latin typeface="Times New Roman" panose="02020603050405020304" pitchFamily="18" charset="0"/>
            </a:endParaRPr>
          </a:p>
          <a:p>
            <a:pPr marL="800100" lvl="1" indent="-342900" eaLnBrk="1" hangingPunct="1">
              <a:lnSpc>
                <a:spcPct val="150000"/>
              </a:lnSpc>
              <a:buFont typeface="Wingdings" panose="05000000000000000000" pitchFamily="2" charset="2"/>
              <a:buChar char="Ø"/>
            </a:pPr>
            <a:r>
              <a:rPr lang="zh-CN" altLang="en-US" sz="2200" b="0" dirty="0">
                <a:solidFill>
                  <a:schemeClr val="tx2"/>
                </a:solidFill>
                <a:latin typeface="Times New Roman" panose="02020603050405020304" pitchFamily="18" charset="0"/>
              </a:rPr>
              <a:t>媒体接入控制</a:t>
            </a:r>
            <a:endParaRPr lang="en-US" altLang="zh-CN" sz="2200" b="0" dirty="0">
              <a:solidFill>
                <a:schemeClr val="tx2"/>
              </a:solidFill>
              <a:latin typeface="Times New Roman" panose="02020603050405020304" pitchFamily="18" charset="0"/>
            </a:endParaRPr>
          </a:p>
          <a:p>
            <a:pPr marL="800100" lvl="1" indent="-342900" eaLnBrk="1" hangingPunct="1">
              <a:lnSpc>
                <a:spcPct val="150000"/>
              </a:lnSpc>
              <a:buFont typeface="Wingdings" panose="05000000000000000000" pitchFamily="2" charset="2"/>
              <a:buChar char="Ø"/>
            </a:pPr>
            <a:r>
              <a:rPr lang="zh-CN" altLang="en-US" sz="2200" b="0" dirty="0">
                <a:solidFill>
                  <a:schemeClr val="tx2"/>
                </a:solidFill>
                <a:latin typeface="Times New Roman" panose="02020603050405020304" pitchFamily="18" charset="0"/>
              </a:rPr>
              <a:t>差错控制</a:t>
            </a:r>
            <a:endParaRPr lang="en-US" altLang="zh-CN" sz="2200" b="0" dirty="0">
              <a:solidFill>
                <a:schemeClr val="tx2"/>
              </a:solidFill>
              <a:latin typeface="Times New Roman" panose="02020603050405020304" pitchFamily="18" charset="0"/>
            </a:endParaRPr>
          </a:p>
          <a:p>
            <a:pPr marL="800100" lvl="1" indent="-342900" eaLnBrk="1" hangingPunct="1">
              <a:lnSpc>
                <a:spcPct val="150000"/>
              </a:lnSpc>
              <a:buFont typeface="Wingdings" panose="05000000000000000000" pitchFamily="2" charset="2"/>
              <a:buChar char="Ø"/>
            </a:pPr>
            <a:r>
              <a:rPr lang="zh-CN" altLang="en-US" sz="2200" b="0" dirty="0">
                <a:solidFill>
                  <a:schemeClr val="tx2"/>
                </a:solidFill>
                <a:latin typeface="Times New Roman" panose="02020603050405020304" pitchFamily="18" charset="0"/>
              </a:rPr>
              <a:t>流量控制</a:t>
            </a:r>
            <a:endParaRPr lang="en-US" altLang="zh-CN" sz="2400" b="0" dirty="0">
              <a:solidFill>
                <a:schemeClr val="tx2"/>
              </a:solidFill>
              <a:latin typeface="Times New Roman" panose="02020603050405020304" pitchFamily="18" charset="0"/>
            </a:endParaRPr>
          </a:p>
        </p:txBody>
      </p:sp>
    </p:spTree>
    <p:extLst>
      <p:ext uri="{BB962C8B-B14F-4D97-AF65-F5344CB8AC3E}">
        <p14:creationId xmlns:p14="http://schemas.microsoft.com/office/powerpoint/2010/main" val="391810143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3">
            <a:extLst>
              <a:ext uri="{FF2B5EF4-FFF2-40B4-BE49-F238E27FC236}">
                <a16:creationId xmlns:a16="http://schemas.microsoft.com/office/drawing/2014/main" id="{663B67E8-4D96-4BF0-9300-B1420A51FAE3}"/>
              </a:ext>
            </a:extLst>
          </p:cNvPr>
          <p:cNvSpPr txBox="1">
            <a:spLocks/>
          </p:cNvSpPr>
          <p:nvPr/>
        </p:nvSpPr>
        <p:spPr bwMode="auto">
          <a:xfrm>
            <a:off x="1116013" y="908050"/>
            <a:ext cx="7416427" cy="5048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rtl="0" eaLnBrk="0" fontAlgn="base" hangingPunct="0">
              <a:lnSpc>
                <a:spcPct val="85000"/>
              </a:lnSpc>
              <a:spcBef>
                <a:spcPct val="0"/>
              </a:spcBef>
              <a:spcAft>
                <a:spcPct val="0"/>
              </a:spcAft>
              <a:defRPr sz="4800" kern="1200" spc="-50">
                <a:solidFill>
                  <a:srgbClr val="404040"/>
                </a:solidFill>
                <a:latin typeface="+mj-lt"/>
                <a:ea typeface="+mj-ea"/>
                <a:cs typeface="+mj-cs"/>
              </a:defRPr>
            </a:lvl1pPr>
            <a:lvl2pPr algn="l" rtl="0" eaLnBrk="0" fontAlgn="base" hangingPunct="0">
              <a:lnSpc>
                <a:spcPct val="85000"/>
              </a:lnSpc>
              <a:spcBef>
                <a:spcPct val="0"/>
              </a:spcBef>
              <a:spcAft>
                <a:spcPct val="0"/>
              </a:spcAft>
              <a:defRPr sz="4800">
                <a:solidFill>
                  <a:srgbClr val="404040"/>
                </a:solidFill>
                <a:latin typeface="Calibri Light" panose="020F0302020204030204" pitchFamily="34" charset="0"/>
              </a:defRPr>
            </a:lvl2pPr>
            <a:lvl3pPr algn="l" rtl="0" eaLnBrk="0" fontAlgn="base" hangingPunct="0">
              <a:lnSpc>
                <a:spcPct val="85000"/>
              </a:lnSpc>
              <a:spcBef>
                <a:spcPct val="0"/>
              </a:spcBef>
              <a:spcAft>
                <a:spcPct val="0"/>
              </a:spcAft>
              <a:defRPr sz="4800">
                <a:solidFill>
                  <a:srgbClr val="404040"/>
                </a:solidFill>
                <a:latin typeface="Calibri Light" panose="020F0302020204030204" pitchFamily="34" charset="0"/>
              </a:defRPr>
            </a:lvl3pPr>
            <a:lvl4pPr algn="l" rtl="0" eaLnBrk="0" fontAlgn="base" hangingPunct="0">
              <a:lnSpc>
                <a:spcPct val="85000"/>
              </a:lnSpc>
              <a:spcBef>
                <a:spcPct val="0"/>
              </a:spcBef>
              <a:spcAft>
                <a:spcPct val="0"/>
              </a:spcAft>
              <a:defRPr sz="4800">
                <a:solidFill>
                  <a:srgbClr val="404040"/>
                </a:solidFill>
                <a:latin typeface="Calibri Light" panose="020F0302020204030204" pitchFamily="34" charset="0"/>
              </a:defRPr>
            </a:lvl4pPr>
            <a:lvl5pPr algn="l" rtl="0" eaLnBrk="0" fontAlgn="base" hangingPunct="0">
              <a:lnSpc>
                <a:spcPct val="85000"/>
              </a:lnSpc>
              <a:spcBef>
                <a:spcPct val="0"/>
              </a:spcBef>
              <a:spcAft>
                <a:spcPct val="0"/>
              </a:spcAft>
              <a:defRPr sz="4800">
                <a:solidFill>
                  <a:srgbClr val="404040"/>
                </a:solidFill>
                <a:latin typeface="Calibri Light" panose="020F0302020204030204" pitchFamily="34" charset="0"/>
              </a:defRPr>
            </a:lvl5pPr>
            <a:lvl6pPr marL="457200" algn="l" rtl="0" fontAlgn="base">
              <a:lnSpc>
                <a:spcPct val="85000"/>
              </a:lnSpc>
              <a:spcBef>
                <a:spcPct val="0"/>
              </a:spcBef>
              <a:spcAft>
                <a:spcPct val="0"/>
              </a:spcAft>
              <a:defRPr sz="4800">
                <a:solidFill>
                  <a:srgbClr val="404040"/>
                </a:solidFill>
                <a:latin typeface="Calibri Light" panose="020F0302020204030204" pitchFamily="34" charset="0"/>
              </a:defRPr>
            </a:lvl6pPr>
            <a:lvl7pPr marL="914400" algn="l" rtl="0" fontAlgn="base">
              <a:lnSpc>
                <a:spcPct val="85000"/>
              </a:lnSpc>
              <a:spcBef>
                <a:spcPct val="0"/>
              </a:spcBef>
              <a:spcAft>
                <a:spcPct val="0"/>
              </a:spcAft>
              <a:defRPr sz="4800">
                <a:solidFill>
                  <a:srgbClr val="404040"/>
                </a:solidFill>
                <a:latin typeface="Calibri Light" panose="020F0302020204030204" pitchFamily="34" charset="0"/>
              </a:defRPr>
            </a:lvl7pPr>
            <a:lvl8pPr marL="1371600" algn="l" rtl="0" fontAlgn="base">
              <a:lnSpc>
                <a:spcPct val="85000"/>
              </a:lnSpc>
              <a:spcBef>
                <a:spcPct val="0"/>
              </a:spcBef>
              <a:spcAft>
                <a:spcPct val="0"/>
              </a:spcAft>
              <a:defRPr sz="4800">
                <a:solidFill>
                  <a:srgbClr val="404040"/>
                </a:solidFill>
                <a:latin typeface="Calibri Light" panose="020F0302020204030204" pitchFamily="34" charset="0"/>
              </a:defRPr>
            </a:lvl8pPr>
            <a:lvl9pPr marL="1828800" algn="l" rtl="0" fontAlgn="base">
              <a:lnSpc>
                <a:spcPct val="85000"/>
              </a:lnSpc>
              <a:spcBef>
                <a:spcPct val="0"/>
              </a:spcBef>
              <a:spcAft>
                <a:spcPct val="0"/>
              </a:spcAft>
              <a:defRPr sz="4800">
                <a:solidFill>
                  <a:srgbClr val="404040"/>
                </a:solidFill>
                <a:latin typeface="Calibri Light" panose="020F0302020204030204" pitchFamily="34" charset="0"/>
              </a:defRPr>
            </a:lvl9pPr>
          </a:lstStyle>
          <a:p>
            <a:pPr eaLnBrk="1" hangingPunct="1">
              <a:defRPr/>
            </a:pPr>
            <a:r>
              <a:rPr lang="en-US" altLang="zh-CN" sz="2400" dirty="0">
                <a:solidFill>
                  <a:srgbClr val="215978"/>
                </a:solidFill>
              </a:rPr>
              <a:t>             </a:t>
            </a:r>
            <a:r>
              <a:rPr lang="zh-CN" altLang="zh-CN" sz="2400" dirty="0">
                <a:solidFill>
                  <a:srgbClr val="215978"/>
                </a:solidFill>
              </a:rPr>
              <a:t>第</a:t>
            </a:r>
            <a:r>
              <a:rPr lang="en-US" altLang="zh-CN" sz="2400" dirty="0">
                <a:solidFill>
                  <a:srgbClr val="215978"/>
                </a:solidFill>
              </a:rPr>
              <a:t>5</a:t>
            </a:r>
            <a:r>
              <a:rPr lang="zh-CN" altLang="zh-CN" sz="2400" dirty="0">
                <a:solidFill>
                  <a:srgbClr val="215978"/>
                </a:solidFill>
              </a:rPr>
              <a:t>章 </a:t>
            </a:r>
            <a:r>
              <a:rPr lang="zh-CN" altLang="en-US" sz="2400" dirty="0">
                <a:solidFill>
                  <a:srgbClr val="215978"/>
                </a:solidFill>
              </a:rPr>
              <a:t>局域网技术与数据链路层协议</a:t>
            </a:r>
            <a:endParaRPr lang="zh-CN" altLang="zh-CN" sz="2400" dirty="0">
              <a:solidFill>
                <a:srgbClr val="215978"/>
              </a:solidFill>
            </a:endParaRPr>
          </a:p>
        </p:txBody>
      </p:sp>
      <p:grpSp>
        <p:nvGrpSpPr>
          <p:cNvPr id="6" name="组合 5"/>
          <p:cNvGrpSpPr/>
          <p:nvPr/>
        </p:nvGrpSpPr>
        <p:grpSpPr>
          <a:xfrm>
            <a:off x="709393" y="1772816"/>
            <a:ext cx="7725216" cy="1728192"/>
            <a:chOff x="709393" y="1772816"/>
            <a:chExt cx="7725216" cy="1487272"/>
          </a:xfrm>
        </p:grpSpPr>
        <p:sp>
          <p:nvSpPr>
            <p:cNvPr id="4" name="矩形 3"/>
            <p:cNvSpPr/>
            <p:nvPr/>
          </p:nvSpPr>
          <p:spPr>
            <a:xfrm>
              <a:off x="755576" y="1772816"/>
              <a:ext cx="7632848" cy="1440160"/>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L 形 4"/>
            <p:cNvSpPr/>
            <p:nvPr/>
          </p:nvSpPr>
          <p:spPr>
            <a:xfrm rot="5400000">
              <a:off x="696481" y="1785730"/>
              <a:ext cx="288030" cy="262206"/>
            </a:xfrm>
            <a:prstGeom prst="corner">
              <a:avLst>
                <a:gd name="adj1" fmla="val 26554"/>
                <a:gd name="adj2" fmla="val 21879"/>
              </a:avLst>
            </a:prstGeom>
            <a:solidFill>
              <a:schemeClr val="accent2">
                <a:lumMod val="90000"/>
              </a:schemeClr>
            </a:solidFill>
            <a:ln>
              <a:solidFill>
                <a:schemeClr val="accent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L 形 7"/>
            <p:cNvSpPr/>
            <p:nvPr/>
          </p:nvSpPr>
          <p:spPr>
            <a:xfrm rot="16200000">
              <a:off x="8171937" y="2997417"/>
              <a:ext cx="263137" cy="262206"/>
            </a:xfrm>
            <a:prstGeom prst="corner">
              <a:avLst>
                <a:gd name="adj1" fmla="val 30609"/>
                <a:gd name="adj2" fmla="val 23906"/>
              </a:avLst>
            </a:prstGeom>
            <a:solidFill>
              <a:schemeClr val="accent2">
                <a:lumMod val="90000"/>
              </a:schemeClr>
            </a:solidFill>
            <a:ln>
              <a:solidFill>
                <a:schemeClr val="accent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内容占位符 4">
            <a:extLst>
              <a:ext uri="{FF2B5EF4-FFF2-40B4-BE49-F238E27FC236}">
                <a16:creationId xmlns:a16="http://schemas.microsoft.com/office/drawing/2014/main" id="{98A85325-C10F-4255-90E0-B1162312A650}"/>
              </a:ext>
            </a:extLst>
          </p:cNvPr>
          <p:cNvSpPr txBox="1">
            <a:spLocks/>
          </p:cNvSpPr>
          <p:nvPr/>
        </p:nvSpPr>
        <p:spPr bwMode="auto">
          <a:xfrm>
            <a:off x="755576" y="1772816"/>
            <a:ext cx="7632848" cy="1728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90488" indent="-90488">
              <a:defRPr b="1">
                <a:solidFill>
                  <a:schemeClr val="tx1"/>
                </a:solidFill>
                <a:latin typeface="Arial" panose="020B0604020202020204" pitchFamily="34" charset="0"/>
                <a:ea typeface="宋体" panose="02010600030101010101" pitchFamily="2" charset="-122"/>
              </a:defRPr>
            </a:lvl1pPr>
            <a:lvl2pPr marL="382588" indent="-182563">
              <a:defRPr b="1">
                <a:solidFill>
                  <a:schemeClr val="tx1"/>
                </a:solidFill>
                <a:latin typeface="Arial" panose="020B0604020202020204" pitchFamily="34" charset="0"/>
                <a:ea typeface="宋体" panose="02010600030101010101" pitchFamily="2" charset="-122"/>
              </a:defRPr>
            </a:lvl2pPr>
            <a:lvl3pPr marL="566738" indent="-182563">
              <a:defRPr b="1">
                <a:solidFill>
                  <a:schemeClr val="tx1"/>
                </a:solidFill>
                <a:latin typeface="Arial" panose="020B0604020202020204" pitchFamily="34" charset="0"/>
                <a:ea typeface="宋体" panose="02010600030101010101" pitchFamily="2" charset="-122"/>
              </a:defRPr>
            </a:lvl3pPr>
            <a:lvl4pPr marL="749300" indent="-182563">
              <a:defRPr b="1">
                <a:solidFill>
                  <a:schemeClr val="tx1"/>
                </a:solidFill>
                <a:latin typeface="Arial" panose="020B0604020202020204" pitchFamily="34" charset="0"/>
                <a:ea typeface="宋体" panose="02010600030101010101" pitchFamily="2" charset="-122"/>
              </a:defRPr>
            </a:lvl4pPr>
            <a:lvl5pPr marL="931863" indent="-182563">
              <a:defRPr b="1">
                <a:solidFill>
                  <a:schemeClr val="tx1"/>
                </a:solidFill>
                <a:latin typeface="Arial" panose="020B0604020202020204" pitchFamily="34" charset="0"/>
                <a:ea typeface="宋体" panose="02010600030101010101" pitchFamily="2" charset="-122"/>
              </a:defRPr>
            </a:lvl5pPr>
            <a:lvl6pPr marL="1389063" indent="-182563"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1846263" indent="-182563"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2303463" indent="-182563"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2760663" indent="-182563"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marL="285750" indent="-285750">
              <a:lnSpc>
                <a:spcPct val="150000"/>
              </a:lnSpc>
              <a:buFont typeface="Wingdings" panose="05000000000000000000" pitchFamily="2" charset="2"/>
              <a:buChar char="Ø"/>
            </a:pPr>
            <a:r>
              <a:rPr lang="zh-CN" altLang="en-US" sz="1600" b="0" dirty="0">
                <a:solidFill>
                  <a:schemeClr val="tx2"/>
                </a:solidFill>
                <a:latin typeface="Times New Roman" panose="02020603050405020304" pitchFamily="18" charset="0"/>
              </a:rPr>
              <a:t>在物理通信线路上传输数据信号一定存在差错</a:t>
            </a:r>
            <a:endParaRPr lang="en-US" altLang="zh-CN" sz="1600" b="0" dirty="0">
              <a:solidFill>
                <a:schemeClr val="tx2"/>
              </a:solidFill>
              <a:latin typeface="Times New Roman" panose="02020603050405020304" pitchFamily="18" charset="0"/>
            </a:endParaRPr>
          </a:p>
          <a:p>
            <a:pPr marL="285750" indent="-285750">
              <a:lnSpc>
                <a:spcPct val="150000"/>
              </a:lnSpc>
              <a:buFont typeface="Wingdings" panose="05000000000000000000" pitchFamily="2" charset="2"/>
              <a:buChar char="Ø"/>
            </a:pPr>
            <a:r>
              <a:rPr lang="zh-CN" altLang="en-US" sz="1600" b="0" dirty="0">
                <a:solidFill>
                  <a:schemeClr val="tx2"/>
                </a:solidFill>
                <a:latin typeface="Times New Roman" panose="02020603050405020304" pitchFamily="18" charset="0"/>
              </a:rPr>
              <a:t>在原始、有差错物理线路上层，采取差错检测、差错控制等方法，将物理线路改造成无差错的数据链路（向网络层提供高质量服务）</a:t>
            </a:r>
            <a:endParaRPr lang="en-US" altLang="zh-CN" sz="1600" b="0" dirty="0">
              <a:solidFill>
                <a:schemeClr val="tx2"/>
              </a:solidFill>
              <a:latin typeface="Times New Roman" panose="02020603050405020304" pitchFamily="18" charset="0"/>
              <a:cs typeface="Times New Roman" panose="02020603050405020304" pitchFamily="18" charset="0"/>
            </a:endParaRPr>
          </a:p>
          <a:p>
            <a:pPr marL="285750" indent="-285750">
              <a:lnSpc>
                <a:spcPct val="150000"/>
              </a:lnSpc>
              <a:buFont typeface="Wingdings" panose="05000000000000000000" pitchFamily="2" charset="2"/>
              <a:buChar char="Ø"/>
            </a:pPr>
            <a:r>
              <a:rPr lang="zh-CN" altLang="en-US" sz="1600" b="0" dirty="0">
                <a:solidFill>
                  <a:schemeClr val="tx2"/>
                </a:solidFill>
                <a:latin typeface="Times New Roman" panose="02020603050405020304" pitchFamily="18" charset="0"/>
              </a:rPr>
              <a:t>物理层以上各层都有改善数据传输质量责任，</a:t>
            </a:r>
            <a:r>
              <a:rPr lang="zh-CN" altLang="en-US" sz="1600" b="0" dirty="0">
                <a:solidFill>
                  <a:srgbClr val="FF0000"/>
                </a:solidFill>
                <a:latin typeface="Times New Roman" panose="02020603050405020304" pitchFamily="18" charset="0"/>
              </a:rPr>
              <a:t>数据链路层差错控制最重要</a:t>
            </a:r>
            <a:r>
              <a:rPr lang="zh-CN" altLang="en-US" sz="1600" b="0" dirty="0">
                <a:solidFill>
                  <a:schemeClr val="tx2"/>
                </a:solidFill>
                <a:latin typeface="Times New Roman" panose="02020603050405020304" pitchFamily="18" charset="0"/>
              </a:rPr>
              <a:t>。</a:t>
            </a:r>
            <a:endParaRPr lang="zh-CN" altLang="ja-JP" sz="1600" b="0" dirty="0">
              <a:solidFill>
                <a:schemeClr val="tx2"/>
              </a:solidFill>
              <a:latin typeface="Times New Roman" panose="02020603050405020304" pitchFamily="18" charset="0"/>
            </a:endParaRPr>
          </a:p>
          <a:p>
            <a:pPr marL="285750" indent="-285750">
              <a:lnSpc>
                <a:spcPct val="150000"/>
              </a:lnSpc>
              <a:buFont typeface="Wingdings" panose="05000000000000000000" pitchFamily="2" charset="2"/>
              <a:buChar char="Ø"/>
            </a:pPr>
            <a:endParaRPr lang="en-US" altLang="zh-CN" sz="1600" b="0" dirty="0">
              <a:solidFill>
                <a:schemeClr val="tx2"/>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6380998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755576" y="1772816"/>
            <a:ext cx="7632848" cy="352839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L 形 3"/>
          <p:cNvSpPr/>
          <p:nvPr/>
        </p:nvSpPr>
        <p:spPr>
          <a:xfrm rot="5400000">
            <a:off x="673152" y="1809059"/>
            <a:ext cx="334687" cy="262206"/>
          </a:xfrm>
          <a:prstGeom prst="corner">
            <a:avLst>
              <a:gd name="adj1" fmla="val 26554"/>
              <a:gd name="adj2" fmla="val 21879"/>
            </a:avLst>
          </a:prstGeom>
          <a:solidFill>
            <a:schemeClr val="accent2">
              <a:lumMod val="90000"/>
            </a:schemeClr>
          </a:solidFill>
          <a:ln>
            <a:solidFill>
              <a:schemeClr val="accent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L 形 4"/>
          <p:cNvSpPr/>
          <p:nvPr/>
        </p:nvSpPr>
        <p:spPr>
          <a:xfrm rot="16200000">
            <a:off x="8150625" y="5061535"/>
            <a:ext cx="305762" cy="262206"/>
          </a:xfrm>
          <a:prstGeom prst="corner">
            <a:avLst>
              <a:gd name="adj1" fmla="val 30609"/>
              <a:gd name="adj2" fmla="val 23906"/>
            </a:avLst>
          </a:prstGeom>
          <a:solidFill>
            <a:schemeClr val="accent2">
              <a:lumMod val="90000"/>
            </a:schemeClr>
          </a:solidFill>
          <a:ln>
            <a:solidFill>
              <a:schemeClr val="accent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内容占位符 4">
            <a:extLst>
              <a:ext uri="{FF2B5EF4-FFF2-40B4-BE49-F238E27FC236}">
                <a16:creationId xmlns:a16="http://schemas.microsoft.com/office/drawing/2014/main" id="{98A85325-C10F-4255-90E0-B1162312A650}"/>
              </a:ext>
            </a:extLst>
          </p:cNvPr>
          <p:cNvSpPr txBox="1">
            <a:spLocks/>
          </p:cNvSpPr>
          <p:nvPr/>
        </p:nvSpPr>
        <p:spPr bwMode="auto">
          <a:xfrm>
            <a:off x="755576" y="1772816"/>
            <a:ext cx="7632848" cy="3672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90488" indent="-90488">
              <a:defRPr b="1">
                <a:solidFill>
                  <a:schemeClr val="tx1"/>
                </a:solidFill>
                <a:latin typeface="Arial" panose="020B0604020202020204" pitchFamily="34" charset="0"/>
                <a:ea typeface="宋体" panose="02010600030101010101" pitchFamily="2" charset="-122"/>
              </a:defRPr>
            </a:lvl1pPr>
            <a:lvl2pPr marL="382588" indent="-182563">
              <a:defRPr b="1">
                <a:solidFill>
                  <a:schemeClr val="tx1"/>
                </a:solidFill>
                <a:latin typeface="Arial" panose="020B0604020202020204" pitchFamily="34" charset="0"/>
                <a:ea typeface="宋体" panose="02010600030101010101" pitchFamily="2" charset="-122"/>
              </a:defRPr>
            </a:lvl2pPr>
            <a:lvl3pPr marL="566738" indent="-182563">
              <a:defRPr b="1">
                <a:solidFill>
                  <a:schemeClr val="tx1"/>
                </a:solidFill>
                <a:latin typeface="Arial" panose="020B0604020202020204" pitchFamily="34" charset="0"/>
                <a:ea typeface="宋体" panose="02010600030101010101" pitchFamily="2" charset="-122"/>
              </a:defRPr>
            </a:lvl3pPr>
            <a:lvl4pPr marL="749300" indent="-182563">
              <a:defRPr b="1">
                <a:solidFill>
                  <a:schemeClr val="tx1"/>
                </a:solidFill>
                <a:latin typeface="Arial" panose="020B0604020202020204" pitchFamily="34" charset="0"/>
                <a:ea typeface="宋体" panose="02010600030101010101" pitchFamily="2" charset="-122"/>
              </a:defRPr>
            </a:lvl4pPr>
            <a:lvl5pPr marL="931863" indent="-182563">
              <a:defRPr b="1">
                <a:solidFill>
                  <a:schemeClr val="tx1"/>
                </a:solidFill>
                <a:latin typeface="Arial" panose="020B0604020202020204" pitchFamily="34" charset="0"/>
                <a:ea typeface="宋体" panose="02010600030101010101" pitchFamily="2" charset="-122"/>
              </a:defRPr>
            </a:lvl5pPr>
            <a:lvl6pPr marL="1389063" indent="-182563"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1846263" indent="-182563"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2303463" indent="-182563"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2760663" indent="-182563"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marL="285750" indent="-285750">
              <a:lnSpc>
                <a:spcPct val="150000"/>
              </a:lnSpc>
              <a:buFont typeface="Wingdings" panose="05000000000000000000" pitchFamily="2" charset="2"/>
              <a:buChar char="Ø"/>
            </a:pPr>
            <a:r>
              <a:rPr lang="zh-CN" altLang="en-US" sz="1600" b="0" dirty="0">
                <a:solidFill>
                  <a:schemeClr val="tx2"/>
                </a:solidFill>
                <a:latin typeface="Times New Roman" panose="02020603050405020304" pitchFamily="18" charset="0"/>
              </a:rPr>
              <a:t>传输差错：数据经过通信信道，接收数据与发送数据不一致</a:t>
            </a:r>
          </a:p>
          <a:p>
            <a:pPr marL="285750" indent="-285750">
              <a:lnSpc>
                <a:spcPct val="150000"/>
              </a:lnSpc>
              <a:buFont typeface="Wingdings" panose="05000000000000000000" pitchFamily="2" charset="2"/>
              <a:buChar char="Ø"/>
            </a:pPr>
            <a:r>
              <a:rPr lang="zh-CN" altLang="en-US" sz="1600" b="0" dirty="0">
                <a:solidFill>
                  <a:schemeClr val="tx2"/>
                </a:solidFill>
                <a:latin typeface="Times New Roman" panose="02020603050405020304" pitchFamily="18" charset="0"/>
              </a:rPr>
              <a:t>原因：噪声</a:t>
            </a:r>
            <a:endParaRPr lang="en-US" altLang="zh-CN" sz="1600" b="0" dirty="0">
              <a:solidFill>
                <a:schemeClr val="tx2"/>
              </a:solidFill>
              <a:latin typeface="Times New Roman" panose="02020603050405020304" pitchFamily="18" charset="0"/>
            </a:endParaRPr>
          </a:p>
          <a:p>
            <a:pPr marL="285750" indent="-285750">
              <a:lnSpc>
                <a:spcPct val="150000"/>
              </a:lnSpc>
              <a:buFont typeface="Wingdings" panose="05000000000000000000" pitchFamily="2" charset="2"/>
              <a:buChar char="Ø"/>
            </a:pPr>
            <a:r>
              <a:rPr lang="zh-CN" altLang="en-US" sz="1600" b="0" dirty="0">
                <a:solidFill>
                  <a:schemeClr val="tx2"/>
                </a:solidFill>
                <a:latin typeface="Times New Roman" panose="02020603050405020304" pitchFamily="18" charset="0"/>
              </a:rPr>
              <a:t>类型：</a:t>
            </a:r>
            <a:endParaRPr lang="en-US" altLang="zh-CN" sz="1600" b="0" dirty="0">
              <a:solidFill>
                <a:schemeClr val="tx2"/>
              </a:solidFill>
              <a:latin typeface="Times New Roman" panose="02020603050405020304" pitchFamily="18" charset="0"/>
            </a:endParaRPr>
          </a:p>
          <a:p>
            <a:pPr marL="577850" lvl="1" indent="-285750">
              <a:lnSpc>
                <a:spcPct val="150000"/>
              </a:lnSpc>
              <a:buFont typeface="Wingdings" panose="05000000000000000000" pitchFamily="2" charset="2"/>
              <a:buChar char="Ø"/>
            </a:pPr>
            <a:r>
              <a:rPr lang="zh-CN" altLang="en-US" sz="1600" b="0" dirty="0">
                <a:solidFill>
                  <a:schemeClr val="tx2"/>
                </a:solidFill>
                <a:latin typeface="Times New Roman" panose="02020603050405020304" pitchFamily="18" charset="0"/>
              </a:rPr>
              <a:t>热噪声：由热噪声引起的差错是随机差错，或随机错；</a:t>
            </a:r>
          </a:p>
          <a:p>
            <a:pPr marL="762000" lvl="2" indent="-285750">
              <a:lnSpc>
                <a:spcPct val="150000"/>
              </a:lnSpc>
              <a:buFont typeface="Wingdings" panose="05000000000000000000" pitchFamily="2" charset="2"/>
              <a:buChar char="Ø"/>
            </a:pPr>
            <a:r>
              <a:rPr lang="zh-CN" altLang="en-US" sz="1600" b="0" dirty="0">
                <a:solidFill>
                  <a:schemeClr val="tx2"/>
                </a:solidFill>
                <a:latin typeface="Times New Roman" panose="02020603050405020304" pitchFamily="18" charset="0"/>
              </a:rPr>
              <a:t>也称白噪声，是由导体中电子的热震动引起的</a:t>
            </a:r>
          </a:p>
          <a:p>
            <a:pPr marL="762000" lvl="2" indent="-285750">
              <a:lnSpc>
                <a:spcPct val="150000"/>
              </a:lnSpc>
              <a:buFont typeface="Wingdings" panose="05000000000000000000" pitchFamily="2" charset="2"/>
              <a:buChar char="Ø"/>
            </a:pPr>
            <a:r>
              <a:rPr lang="zh-CN" altLang="en-US" sz="1600" b="0" dirty="0">
                <a:solidFill>
                  <a:schemeClr val="tx2"/>
                </a:solidFill>
                <a:latin typeface="Times New Roman" panose="02020603050405020304" pitchFamily="18" charset="0"/>
              </a:rPr>
              <a:t>幅度小，不能够消除，对通信系统性能构成了上限</a:t>
            </a:r>
          </a:p>
          <a:p>
            <a:pPr marL="577850" lvl="1" indent="-285750">
              <a:lnSpc>
                <a:spcPct val="150000"/>
              </a:lnSpc>
              <a:buFont typeface="Wingdings" panose="05000000000000000000" pitchFamily="2" charset="2"/>
              <a:buChar char="Ø"/>
            </a:pPr>
            <a:r>
              <a:rPr lang="zh-CN" altLang="en-US" sz="1600" b="0" dirty="0">
                <a:solidFill>
                  <a:schemeClr val="tx2"/>
                </a:solidFill>
                <a:latin typeface="Times New Roman" panose="02020603050405020304" pitchFamily="18" charset="0"/>
              </a:rPr>
              <a:t>冲击噪声引起的差错是突发差错，或突发错；</a:t>
            </a:r>
          </a:p>
          <a:p>
            <a:pPr marL="762000" lvl="2" indent="-285750">
              <a:lnSpc>
                <a:spcPct val="150000"/>
              </a:lnSpc>
              <a:buFont typeface="Wingdings" panose="05000000000000000000" pitchFamily="2" charset="2"/>
              <a:buChar char="Ø"/>
            </a:pPr>
            <a:r>
              <a:rPr lang="zh-CN" altLang="en-US" sz="1600" b="0" dirty="0">
                <a:solidFill>
                  <a:schemeClr val="tx2"/>
                </a:solidFill>
                <a:latin typeface="Times New Roman" panose="02020603050405020304" pitchFamily="18" charset="0"/>
              </a:rPr>
              <a:t>呈突发状，常由外界因素引起</a:t>
            </a:r>
          </a:p>
          <a:p>
            <a:pPr marL="762000" lvl="2" indent="-285750">
              <a:lnSpc>
                <a:spcPct val="150000"/>
              </a:lnSpc>
              <a:buFont typeface="Wingdings" panose="05000000000000000000" pitchFamily="2" charset="2"/>
              <a:buChar char="Ø"/>
            </a:pPr>
            <a:r>
              <a:rPr lang="zh-CN" altLang="en-US" sz="1600" b="0" dirty="0">
                <a:solidFill>
                  <a:schemeClr val="tx2"/>
                </a:solidFill>
                <a:latin typeface="Times New Roman" panose="02020603050405020304" pitchFamily="18" charset="0"/>
              </a:rPr>
              <a:t>幅度可能相当大，无法靠提高信噪比来避免，是传输中的主要差错来源</a:t>
            </a:r>
          </a:p>
          <a:p>
            <a:pPr marL="285750" indent="-285750">
              <a:lnSpc>
                <a:spcPct val="150000"/>
              </a:lnSpc>
              <a:buFont typeface="Wingdings" panose="05000000000000000000" pitchFamily="2" charset="2"/>
              <a:buChar char="Ø"/>
            </a:pPr>
            <a:endParaRPr lang="en-US" altLang="zh-CN" sz="1600" b="0" dirty="0">
              <a:solidFill>
                <a:schemeClr val="tx2"/>
              </a:solidFill>
              <a:latin typeface="Times New Roman" panose="02020603050405020304" pitchFamily="18" charset="0"/>
              <a:cs typeface="Times New Roman" panose="02020603050405020304" pitchFamily="18" charset="0"/>
            </a:endParaRPr>
          </a:p>
        </p:txBody>
      </p:sp>
      <p:sp>
        <p:nvSpPr>
          <p:cNvPr id="7" name="矩形 6"/>
          <p:cNvSpPr/>
          <p:nvPr/>
        </p:nvSpPr>
        <p:spPr>
          <a:xfrm>
            <a:off x="251520" y="764704"/>
            <a:ext cx="1800493" cy="507831"/>
          </a:xfrm>
          <a:prstGeom prst="rect">
            <a:avLst/>
          </a:prstGeom>
        </p:spPr>
        <p:txBody>
          <a:bodyPr wrap="none">
            <a:spAutoFit/>
          </a:bodyPr>
          <a:lstStyle/>
          <a:p>
            <a:pPr eaLnBrk="1" hangingPunct="1">
              <a:lnSpc>
                <a:spcPct val="150000"/>
              </a:lnSpc>
              <a:buNone/>
            </a:pPr>
            <a:r>
              <a:rPr lang="zh-CN" altLang="en-US" b="0" dirty="0">
                <a:solidFill>
                  <a:schemeClr val="tx2"/>
                </a:solidFill>
                <a:latin typeface="Times New Roman" panose="02020603050405020304" pitchFamily="18" charset="0"/>
              </a:rPr>
              <a:t>传输差错的产生</a:t>
            </a:r>
            <a:endParaRPr lang="en-US" altLang="zh-CN" b="0" dirty="0">
              <a:solidFill>
                <a:schemeClr val="tx2"/>
              </a:solidFill>
              <a:latin typeface="Times New Roman" panose="02020603050405020304" pitchFamily="18" charset="0"/>
            </a:endParaRPr>
          </a:p>
        </p:txBody>
      </p:sp>
    </p:spTree>
    <p:extLst>
      <p:ext uri="{BB962C8B-B14F-4D97-AF65-F5344CB8AC3E}">
        <p14:creationId xmlns:p14="http://schemas.microsoft.com/office/powerpoint/2010/main" val="151966950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1"/>
          <p:cNvGraphicFramePr>
            <a:graphicFrameLocks noChangeAspect="1"/>
          </p:cNvGraphicFramePr>
          <p:nvPr/>
        </p:nvGraphicFramePr>
        <p:xfrm>
          <a:off x="899592" y="1295797"/>
          <a:ext cx="5435600" cy="5445571"/>
        </p:xfrm>
        <a:graphic>
          <a:graphicData uri="http://schemas.openxmlformats.org/presentationml/2006/ole">
            <mc:AlternateContent xmlns:mc="http://schemas.openxmlformats.org/markup-compatibility/2006">
              <mc:Choice xmlns:v="urn:schemas-microsoft-com:vml" Requires="v">
                <p:oleObj spid="_x0000_s9219" name="Visio" r:id="rId4" imgW="3606800" imgH="3708400" progId="Visio.Drawing.11">
                  <p:embed/>
                </p:oleObj>
              </mc:Choice>
              <mc:Fallback>
                <p:oleObj name="Visio" r:id="rId4" imgW="3606800" imgH="3708400" progId="Visio.Drawing.11">
                  <p:embed/>
                  <p:pic>
                    <p:nvPicPr>
                      <p:cNvPr id="4"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9592" y="1295797"/>
                        <a:ext cx="5435600" cy="5445571"/>
                      </a:xfrm>
                      <a:prstGeom prst="rect">
                        <a:avLst/>
                      </a:prstGeom>
                      <a:noFill/>
                      <a:ln>
                        <a:noFill/>
                      </a:ln>
                    </p:spPr>
                  </p:pic>
                </p:oleObj>
              </mc:Fallback>
            </mc:AlternateContent>
          </a:graphicData>
        </a:graphic>
      </p:graphicFrame>
      <p:sp>
        <p:nvSpPr>
          <p:cNvPr id="5" name="Rectangle 7"/>
          <p:cNvSpPr>
            <a:spLocks noChangeArrowheads="1"/>
          </p:cNvSpPr>
          <p:nvPr/>
        </p:nvSpPr>
        <p:spPr bwMode="auto">
          <a:xfrm>
            <a:off x="5580112" y="2636912"/>
            <a:ext cx="288032" cy="3529013"/>
          </a:xfrm>
          <a:prstGeom prst="rect">
            <a:avLst/>
          </a:prstGeom>
          <a:noFill/>
          <a:ln w="9525">
            <a:solidFill>
              <a:srgbClr val="FF0000"/>
            </a:solidFill>
            <a:round/>
            <a:headEnd/>
            <a:tailEnd/>
          </a:ln>
          <a:extLst>
            <a:ext uri="{909E8E84-426E-40DD-AFC4-6F175D3DCCD1}">
              <a14:hiddenFill xmlns:a14="http://schemas.microsoft.com/office/drawing/2010/main">
                <a:solidFill>
                  <a:srgbClr val="FFFFFF"/>
                </a:solidFill>
              </a14:hiddenFill>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en-US" altLang="en-US" sz="2400"/>
          </a:p>
        </p:txBody>
      </p:sp>
      <p:sp>
        <p:nvSpPr>
          <p:cNvPr id="6" name="Rectangle 7"/>
          <p:cNvSpPr>
            <a:spLocks noChangeArrowheads="1"/>
          </p:cNvSpPr>
          <p:nvPr/>
        </p:nvSpPr>
        <p:spPr bwMode="auto">
          <a:xfrm>
            <a:off x="3635896" y="2708920"/>
            <a:ext cx="360040" cy="3529013"/>
          </a:xfrm>
          <a:prstGeom prst="rect">
            <a:avLst/>
          </a:prstGeom>
          <a:noFill/>
          <a:ln w="9525">
            <a:solidFill>
              <a:srgbClr val="FF0000"/>
            </a:solidFill>
            <a:round/>
            <a:headEnd/>
            <a:tailEnd/>
          </a:ln>
          <a:extLst>
            <a:ext uri="{909E8E84-426E-40DD-AFC4-6F175D3DCCD1}">
              <a14:hiddenFill xmlns:a14="http://schemas.microsoft.com/office/drawing/2010/main">
                <a:solidFill>
                  <a:srgbClr val="FFFFFF"/>
                </a:solidFill>
              </a14:hiddenFill>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en-US" altLang="en-US" sz="2400"/>
          </a:p>
        </p:txBody>
      </p:sp>
      <p:sp>
        <p:nvSpPr>
          <p:cNvPr id="7" name="矩形 6"/>
          <p:cNvSpPr/>
          <p:nvPr/>
        </p:nvSpPr>
        <p:spPr>
          <a:xfrm>
            <a:off x="251520" y="764704"/>
            <a:ext cx="1800493" cy="507831"/>
          </a:xfrm>
          <a:prstGeom prst="rect">
            <a:avLst/>
          </a:prstGeom>
        </p:spPr>
        <p:txBody>
          <a:bodyPr wrap="none">
            <a:spAutoFit/>
          </a:bodyPr>
          <a:lstStyle/>
          <a:p>
            <a:pPr eaLnBrk="1" hangingPunct="1">
              <a:lnSpc>
                <a:spcPct val="150000"/>
              </a:lnSpc>
              <a:buNone/>
            </a:pPr>
            <a:r>
              <a:rPr lang="zh-CN" altLang="en-US" b="0" dirty="0">
                <a:solidFill>
                  <a:schemeClr val="tx2"/>
                </a:solidFill>
                <a:latin typeface="Times New Roman" panose="02020603050405020304" pitchFamily="18" charset="0"/>
              </a:rPr>
              <a:t>传输差错的产生</a:t>
            </a:r>
            <a:endParaRPr lang="en-US" altLang="zh-CN" b="0" dirty="0">
              <a:solidFill>
                <a:schemeClr val="tx2"/>
              </a:solidFill>
              <a:latin typeface="Times New Roman" panose="02020603050405020304" pitchFamily="18" charset="0"/>
            </a:endParaRPr>
          </a:p>
        </p:txBody>
      </p:sp>
    </p:spTree>
    <p:extLst>
      <p:ext uri="{BB962C8B-B14F-4D97-AF65-F5344CB8AC3E}">
        <p14:creationId xmlns:p14="http://schemas.microsoft.com/office/powerpoint/2010/main" val="301103096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内容占位符 4"/>
          <p:cNvSpPr txBox="1">
            <a:spLocks/>
          </p:cNvSpPr>
          <p:nvPr/>
        </p:nvSpPr>
        <p:spPr bwMode="auto">
          <a:xfrm>
            <a:off x="355235" y="1425293"/>
            <a:ext cx="7961182" cy="102920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hlink"/>
              </a:buClr>
              <a:buFont typeface="Wingdings" panose="05000000000000000000" pitchFamily="2" charset="2"/>
              <a:buChar char="v"/>
              <a:defRPr sz="2800" b="1">
                <a:solidFill>
                  <a:schemeClr val="accent1"/>
                </a:solidFill>
                <a:latin typeface="+mn-lt"/>
                <a:ea typeface="MS PGothic" panose="020B0600070205080204" pitchFamily="34" charset="-128"/>
                <a:cs typeface="ＭＳ Ｐゴシック" charset="0"/>
              </a:defRPr>
            </a:lvl1pPr>
            <a:lvl2pPr marL="742950" indent="-285750" algn="l" rtl="0" eaLnBrk="0" fontAlgn="base" hangingPunct="0">
              <a:spcBef>
                <a:spcPct val="20000"/>
              </a:spcBef>
              <a:spcAft>
                <a:spcPct val="0"/>
              </a:spcAft>
              <a:buClr>
                <a:schemeClr val="accent1"/>
              </a:buClr>
              <a:buFont typeface="Wingdings" panose="05000000000000000000" pitchFamily="2" charset="2"/>
              <a:buChar char="§"/>
              <a:defRPr sz="2400">
                <a:solidFill>
                  <a:schemeClr val="tx1"/>
                </a:solidFill>
                <a:latin typeface="Arial" charset="0"/>
                <a:ea typeface="MS PGothic" panose="020B0600070205080204" pitchFamily="34" charset="-128"/>
              </a:defRPr>
            </a:lvl2pPr>
            <a:lvl3pPr marL="1143000" indent="-228600" algn="l" rtl="0" eaLnBrk="0" fontAlgn="base" hangingPunct="0">
              <a:spcBef>
                <a:spcPct val="20000"/>
              </a:spcBef>
              <a:spcAft>
                <a:spcPct val="0"/>
              </a:spcAft>
              <a:buClr>
                <a:schemeClr val="tx1"/>
              </a:buClr>
              <a:buChar char="•"/>
              <a:defRPr sz="2200">
                <a:solidFill>
                  <a:schemeClr val="tx1"/>
                </a:solidFill>
                <a:latin typeface="Arial" charset="0"/>
                <a:ea typeface="MS PGothic" panose="020B0600070205080204" pitchFamily="34" charset="-128"/>
              </a:defRPr>
            </a:lvl3pPr>
            <a:lvl4pPr marL="1600200" indent="-228600" algn="l" rtl="0" eaLnBrk="0" fontAlgn="base" hangingPunct="0">
              <a:spcBef>
                <a:spcPct val="20000"/>
              </a:spcBef>
              <a:spcAft>
                <a:spcPct val="0"/>
              </a:spcAft>
              <a:buChar char="–"/>
              <a:defRPr sz="2000">
                <a:solidFill>
                  <a:schemeClr val="tx1"/>
                </a:solidFill>
                <a:latin typeface="Arial" charset="0"/>
                <a:ea typeface="MS PGothic" panose="020B0600070205080204" pitchFamily="34" charset="-128"/>
              </a:defRPr>
            </a:lvl4pPr>
            <a:lvl5pPr marL="2057400" indent="-228600" algn="l" rtl="0" eaLnBrk="0" fontAlgn="base" hangingPunct="0">
              <a:spcBef>
                <a:spcPct val="20000"/>
              </a:spcBef>
              <a:spcAft>
                <a:spcPct val="0"/>
              </a:spcAft>
              <a:buChar char="»"/>
              <a:defRPr sz="2000">
                <a:solidFill>
                  <a:schemeClr val="tx1"/>
                </a:solidFill>
                <a:latin typeface="Arial" charset="0"/>
                <a:ea typeface="MS PGothic" panose="020B0600070205080204" pitchFamily="34" charset="-128"/>
              </a:defRPr>
            </a:lvl5pPr>
            <a:lvl6pPr marL="2514600" indent="-228600" algn="l" rtl="0" fontAlgn="base">
              <a:spcBef>
                <a:spcPct val="20000"/>
              </a:spcBef>
              <a:spcAft>
                <a:spcPct val="0"/>
              </a:spcAft>
              <a:buChar char="»"/>
              <a:defRPr sz="2000">
                <a:solidFill>
                  <a:schemeClr val="tx1"/>
                </a:solidFill>
                <a:latin typeface="Arial" charset="0"/>
              </a:defRPr>
            </a:lvl6pPr>
            <a:lvl7pPr marL="2971800" indent="-228600" algn="l" rtl="0" fontAlgn="base">
              <a:spcBef>
                <a:spcPct val="20000"/>
              </a:spcBef>
              <a:spcAft>
                <a:spcPct val="0"/>
              </a:spcAft>
              <a:buChar char="»"/>
              <a:defRPr sz="2000">
                <a:solidFill>
                  <a:schemeClr val="tx1"/>
                </a:solidFill>
                <a:latin typeface="Arial" charset="0"/>
              </a:defRPr>
            </a:lvl7pPr>
            <a:lvl8pPr marL="3429000" indent="-228600" algn="l" rtl="0" fontAlgn="base">
              <a:spcBef>
                <a:spcPct val="20000"/>
              </a:spcBef>
              <a:spcAft>
                <a:spcPct val="0"/>
              </a:spcAft>
              <a:buChar char="»"/>
              <a:defRPr sz="2000">
                <a:solidFill>
                  <a:schemeClr val="tx1"/>
                </a:solidFill>
                <a:latin typeface="Arial" charset="0"/>
              </a:defRPr>
            </a:lvl8pPr>
            <a:lvl9pPr marL="3886200" indent="-228600" algn="l" rtl="0" fontAlgn="base">
              <a:spcBef>
                <a:spcPct val="20000"/>
              </a:spcBef>
              <a:spcAft>
                <a:spcPct val="0"/>
              </a:spcAft>
              <a:buChar char="»"/>
              <a:defRPr sz="2000">
                <a:solidFill>
                  <a:schemeClr val="tx1"/>
                </a:solidFill>
                <a:latin typeface="Arial" charset="0"/>
              </a:defRPr>
            </a:lvl9pPr>
          </a:lstStyle>
          <a:p>
            <a:pPr marL="342900" marR="0" lvl="0" indent="-342900" algn="l" defTabSz="914400" rtl="0" eaLnBrk="1" fontAlgn="base" latinLnBrk="0" hangingPunct="1">
              <a:lnSpc>
                <a:spcPct val="150000"/>
              </a:lnSpc>
              <a:spcBef>
                <a:spcPct val="20000"/>
              </a:spcBef>
              <a:spcAft>
                <a:spcPct val="0"/>
              </a:spcAft>
              <a:buClr>
                <a:srgbClr val="669900"/>
              </a:buClr>
              <a:buSzTx/>
              <a:buFont typeface="Wingdings 2" panose="05020102010507070707" pitchFamily="18" charset="2"/>
              <a:buNone/>
              <a:tabLst/>
              <a:defRPr/>
            </a:pPr>
            <a:r>
              <a:rPr kumimoji="0" lang="zh-CN" altLang="en-US" sz="1600" b="0"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rPr>
              <a:t>信道编码过程：</a:t>
            </a:r>
            <a:endParaRPr kumimoji="0" lang="en-US" altLang="zh-CN" sz="16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endParaRPr>
          </a:p>
          <a:p>
            <a:pPr marL="342900" marR="0" lvl="0" indent="-342900" algn="l" defTabSz="914400" rtl="0" eaLnBrk="1" fontAlgn="base" latinLnBrk="0" hangingPunct="1">
              <a:lnSpc>
                <a:spcPct val="150000"/>
              </a:lnSpc>
              <a:spcBef>
                <a:spcPct val="20000"/>
              </a:spcBef>
              <a:spcAft>
                <a:spcPct val="0"/>
              </a:spcAft>
              <a:buClr>
                <a:srgbClr val="669900"/>
              </a:buClr>
              <a:buSzTx/>
              <a:buFont typeface="Wingdings 2" panose="05020102010507070707" pitchFamily="18" charset="2"/>
              <a:buNone/>
              <a:tabLst/>
              <a:defRPr/>
            </a:pPr>
            <a:r>
              <a:rPr kumimoji="0" lang="zh-CN" altLang="en-US" sz="1600" b="0"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rPr>
              <a:t>信息码元序列</a:t>
            </a:r>
            <a:r>
              <a:rPr kumimoji="0" lang="en-US" altLang="zh-CN" sz="1600" b="0" i="1"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rPr>
              <a:t>k</a:t>
            </a:r>
            <a:r>
              <a:rPr kumimoji="0" lang="en-US" altLang="zh-CN" sz="16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(data</a:t>
            </a:r>
            <a:r>
              <a:rPr kumimoji="0" lang="zh-CN" altLang="en-US" sz="1600" b="0"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rPr>
              <a:t> </a:t>
            </a:r>
            <a:r>
              <a:rPr kumimoji="0" lang="en-US" altLang="zh-CN" sz="16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bit)+</a:t>
            </a:r>
            <a:r>
              <a:rPr kumimoji="0" lang="zh-CN" altLang="en-US" sz="1600" b="0"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rPr>
              <a:t>监督码元</a:t>
            </a:r>
            <a:r>
              <a:rPr kumimoji="0" lang="en-US" altLang="zh-CN" sz="1600" b="0" i="1"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rPr>
              <a:t>r</a:t>
            </a:r>
            <a:r>
              <a:rPr kumimoji="0" lang="en-US" altLang="zh-CN" sz="16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(redundancy</a:t>
            </a:r>
            <a:r>
              <a:rPr kumimoji="0" lang="zh-CN" altLang="en-US" sz="1600" b="0"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rPr>
              <a:t> </a:t>
            </a:r>
            <a:r>
              <a:rPr kumimoji="0" lang="en-US" altLang="zh-CN" sz="16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bit)</a:t>
            </a:r>
            <a:r>
              <a:rPr kumimoji="0" lang="zh-CN" altLang="en-US" sz="1600" b="0"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sym typeface="Wingdings" panose="05000000000000000000" pitchFamily="2" charset="2"/>
              </a:rPr>
              <a:t></a:t>
            </a:r>
            <a:r>
              <a:rPr kumimoji="0" lang="zh-CN" altLang="en-US" sz="1600" b="0"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rPr>
              <a:t>编码码组</a:t>
            </a:r>
            <a:r>
              <a:rPr kumimoji="0" lang="en-US" altLang="zh-CN" sz="1600" b="0" i="1"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rPr>
              <a:t>n</a:t>
            </a:r>
            <a:r>
              <a:rPr kumimoji="0" lang="en-US" altLang="zh-CN" sz="16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(code</a:t>
            </a:r>
            <a:r>
              <a:rPr kumimoji="0" lang="zh-CN" altLang="en-US" sz="1600" b="0"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rPr>
              <a:t> </a:t>
            </a:r>
            <a:r>
              <a:rPr kumimoji="0" lang="en-US" altLang="zh-CN" sz="16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word)</a:t>
            </a:r>
          </a:p>
          <a:p>
            <a:pPr marL="342900" marR="0" lvl="0" indent="-342900" algn="l" defTabSz="914400" rtl="0" eaLnBrk="1" fontAlgn="base" latinLnBrk="0" hangingPunct="1">
              <a:lnSpc>
                <a:spcPct val="150000"/>
              </a:lnSpc>
              <a:spcBef>
                <a:spcPct val="20000"/>
              </a:spcBef>
              <a:spcAft>
                <a:spcPct val="0"/>
              </a:spcAft>
              <a:buClr>
                <a:srgbClr val="669900"/>
              </a:buClr>
              <a:buSzTx/>
              <a:buFont typeface="Wingdings 2" panose="05020102010507070707" pitchFamily="18" charset="2"/>
              <a:buNone/>
              <a:tabLst/>
              <a:defRPr/>
            </a:pPr>
            <a:endParaRPr kumimoji="0" lang="en-US" altLang="zh-CN" sz="16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endParaRPr>
          </a:p>
          <a:p>
            <a:pPr marL="342900" marR="0" lvl="0" indent="-342900" algn="l" defTabSz="914400" rtl="0" eaLnBrk="1" fontAlgn="base" latinLnBrk="0" hangingPunct="1">
              <a:lnSpc>
                <a:spcPct val="150000"/>
              </a:lnSpc>
              <a:spcBef>
                <a:spcPct val="20000"/>
              </a:spcBef>
              <a:spcAft>
                <a:spcPct val="0"/>
              </a:spcAft>
              <a:buClr>
                <a:srgbClr val="669900"/>
              </a:buClr>
              <a:buSzTx/>
              <a:buFont typeface="Wingdings 2" panose="05020102010507070707" pitchFamily="18" charset="2"/>
              <a:buNone/>
              <a:tabLst/>
              <a:defRPr/>
            </a:pPr>
            <a:endParaRPr kumimoji="0" lang="en-US" altLang="zh-CN" sz="16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endParaRPr>
          </a:p>
          <a:p>
            <a:pPr marL="342900" marR="0" lvl="0" indent="-342900" algn="l" defTabSz="914400" rtl="0" eaLnBrk="1" fontAlgn="base" latinLnBrk="0" hangingPunct="1">
              <a:lnSpc>
                <a:spcPct val="150000"/>
              </a:lnSpc>
              <a:spcBef>
                <a:spcPct val="20000"/>
              </a:spcBef>
              <a:spcAft>
                <a:spcPct val="0"/>
              </a:spcAft>
              <a:buClr>
                <a:srgbClr val="669900"/>
              </a:buClr>
              <a:buSzTx/>
              <a:buFont typeface="Wingdings 2" panose="05020102010507070707" pitchFamily="18" charset="2"/>
              <a:buNone/>
              <a:tabLst/>
              <a:defRPr/>
            </a:pPr>
            <a:endParaRPr kumimoji="0" lang="en-US" altLang="zh-CN" sz="16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sym typeface="Wingdings" panose="05000000000000000000" pitchFamily="2" charset="2"/>
            </a:endParaRPr>
          </a:p>
          <a:p>
            <a:pPr marL="342900" marR="0" lvl="0" indent="-342900" algn="l" defTabSz="914400" rtl="0" eaLnBrk="1" fontAlgn="base" latinLnBrk="0" hangingPunct="1">
              <a:lnSpc>
                <a:spcPct val="150000"/>
              </a:lnSpc>
              <a:spcBef>
                <a:spcPct val="20000"/>
              </a:spcBef>
              <a:spcAft>
                <a:spcPct val="0"/>
              </a:spcAft>
              <a:buClr>
                <a:srgbClr val="669900"/>
              </a:buClr>
              <a:buSzTx/>
              <a:buFont typeface="Wingdings 2" panose="05020102010507070707" pitchFamily="18" charset="2"/>
              <a:buNone/>
              <a:tabLst/>
              <a:defRPr/>
            </a:pPr>
            <a:endParaRPr kumimoji="0" lang="en-US" altLang="zh-CN" sz="16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endParaRPr>
          </a:p>
          <a:p>
            <a:pPr marL="342900" marR="0" lvl="0" indent="-342900" algn="l" defTabSz="914400" rtl="0" eaLnBrk="1" fontAlgn="base" latinLnBrk="0" hangingPunct="1">
              <a:lnSpc>
                <a:spcPct val="150000"/>
              </a:lnSpc>
              <a:spcBef>
                <a:spcPct val="20000"/>
              </a:spcBef>
              <a:spcAft>
                <a:spcPct val="0"/>
              </a:spcAft>
              <a:buClr>
                <a:srgbClr val="669900"/>
              </a:buClr>
              <a:buSzTx/>
              <a:buFont typeface="Wingdings 2" panose="05020102010507070707" pitchFamily="18" charset="2"/>
              <a:buNone/>
              <a:tabLst/>
              <a:defRPr/>
            </a:pPr>
            <a:endParaRPr kumimoji="0" lang="en-US" altLang="zh-CN" sz="1600" b="1" i="0" u="none" strike="noStrike" kern="0" cap="none" spc="0" normalizeH="0" baseline="0" noProof="0" dirty="0">
              <a:ln>
                <a:noFill/>
              </a:ln>
              <a:solidFill>
                <a:srgbClr val="F5F7F8"/>
              </a:solidFill>
              <a:effectLst/>
              <a:uLnTx/>
              <a:uFillTx/>
              <a:latin typeface="Times New Roman" panose="02020603050405020304" pitchFamily="18" charset="0"/>
              <a:cs typeface="Times New Roman" panose="02020603050405020304" pitchFamily="18" charset="0"/>
            </a:endParaRPr>
          </a:p>
        </p:txBody>
      </p:sp>
      <p:sp>
        <p:nvSpPr>
          <p:cNvPr id="22" name="Rectangle 6"/>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29698D"/>
              </a:solidFill>
              <a:effectLst/>
              <a:uLnTx/>
              <a:uFillTx/>
              <a:latin typeface="Arial" panose="020B0604020202020204" pitchFamily="34" charset="0"/>
              <a:ea typeface="宋体" panose="02010600030101010101" pitchFamily="2" charset="-122"/>
            </a:endParaRPr>
          </a:p>
        </p:txBody>
      </p:sp>
      <p:sp>
        <p:nvSpPr>
          <p:cNvPr id="23" name="Rectangle 2"/>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29698D"/>
              </a:solidFill>
              <a:effectLst/>
              <a:uLnTx/>
              <a:uFillTx/>
              <a:latin typeface="Arial" panose="020B0604020202020204" pitchFamily="34" charset="0"/>
              <a:ea typeface="宋体" panose="02010600030101010101" pitchFamily="2" charset="-122"/>
            </a:endParaRPr>
          </a:p>
        </p:txBody>
      </p:sp>
      <p:sp>
        <p:nvSpPr>
          <p:cNvPr id="24" name="Rectangle 2"/>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29698D"/>
              </a:solidFill>
              <a:effectLst/>
              <a:uLnTx/>
              <a:uFillTx/>
              <a:latin typeface="Arial" panose="020B0604020202020204" pitchFamily="34" charset="0"/>
              <a:ea typeface="宋体" panose="02010600030101010101" pitchFamily="2" charset="-122"/>
            </a:endParaRPr>
          </a:p>
        </p:txBody>
      </p:sp>
      <p:grpSp>
        <p:nvGrpSpPr>
          <p:cNvPr id="33" name="组合 32"/>
          <p:cNvGrpSpPr/>
          <p:nvPr/>
        </p:nvGrpSpPr>
        <p:grpSpPr>
          <a:xfrm>
            <a:off x="257152" y="1340768"/>
            <a:ext cx="8203279" cy="1113730"/>
            <a:chOff x="709393" y="1772816"/>
            <a:chExt cx="7725216" cy="1487272"/>
          </a:xfrm>
        </p:grpSpPr>
        <p:sp>
          <p:nvSpPr>
            <p:cNvPr id="34" name="矩形 33"/>
            <p:cNvSpPr/>
            <p:nvPr/>
          </p:nvSpPr>
          <p:spPr>
            <a:xfrm>
              <a:off x="755576" y="1772816"/>
              <a:ext cx="7632848" cy="1440160"/>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L 形 34"/>
            <p:cNvSpPr/>
            <p:nvPr/>
          </p:nvSpPr>
          <p:spPr>
            <a:xfrm rot="5400000">
              <a:off x="696481" y="1785730"/>
              <a:ext cx="288030" cy="262206"/>
            </a:xfrm>
            <a:prstGeom prst="corner">
              <a:avLst>
                <a:gd name="adj1" fmla="val 26554"/>
                <a:gd name="adj2" fmla="val 21879"/>
              </a:avLst>
            </a:prstGeom>
            <a:solidFill>
              <a:schemeClr val="accent2">
                <a:lumMod val="90000"/>
              </a:schemeClr>
            </a:solidFill>
            <a:ln>
              <a:solidFill>
                <a:schemeClr val="accent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L 形 35"/>
            <p:cNvSpPr/>
            <p:nvPr/>
          </p:nvSpPr>
          <p:spPr>
            <a:xfrm rot="16200000">
              <a:off x="8171937" y="2997417"/>
              <a:ext cx="263137" cy="262206"/>
            </a:xfrm>
            <a:prstGeom prst="corner">
              <a:avLst>
                <a:gd name="adj1" fmla="val 30609"/>
                <a:gd name="adj2" fmla="val 23906"/>
              </a:avLst>
            </a:prstGeom>
            <a:solidFill>
              <a:schemeClr val="accent2">
                <a:lumMod val="90000"/>
              </a:schemeClr>
            </a:solidFill>
            <a:ln>
              <a:solidFill>
                <a:schemeClr val="accent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4" name="组合 43"/>
          <p:cNvGrpSpPr/>
          <p:nvPr/>
        </p:nvGrpSpPr>
        <p:grpSpPr>
          <a:xfrm>
            <a:off x="257151" y="2725928"/>
            <a:ext cx="8203279" cy="1087466"/>
            <a:chOff x="709393" y="1772816"/>
            <a:chExt cx="7725216" cy="1487272"/>
          </a:xfrm>
        </p:grpSpPr>
        <p:sp>
          <p:nvSpPr>
            <p:cNvPr id="45" name="矩形 44"/>
            <p:cNvSpPr/>
            <p:nvPr/>
          </p:nvSpPr>
          <p:spPr>
            <a:xfrm>
              <a:off x="755576" y="1772816"/>
              <a:ext cx="7632848" cy="1440160"/>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L 形 45"/>
            <p:cNvSpPr/>
            <p:nvPr/>
          </p:nvSpPr>
          <p:spPr>
            <a:xfrm rot="5400000">
              <a:off x="696481" y="1785730"/>
              <a:ext cx="288030" cy="262206"/>
            </a:xfrm>
            <a:prstGeom prst="corner">
              <a:avLst>
                <a:gd name="adj1" fmla="val 26554"/>
                <a:gd name="adj2" fmla="val 21879"/>
              </a:avLst>
            </a:prstGeom>
            <a:solidFill>
              <a:schemeClr val="accent2">
                <a:lumMod val="90000"/>
              </a:schemeClr>
            </a:solidFill>
            <a:ln>
              <a:solidFill>
                <a:schemeClr val="accent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L 形 46"/>
            <p:cNvSpPr/>
            <p:nvPr/>
          </p:nvSpPr>
          <p:spPr>
            <a:xfrm rot="16200000">
              <a:off x="8171937" y="2997417"/>
              <a:ext cx="263137" cy="262206"/>
            </a:xfrm>
            <a:prstGeom prst="corner">
              <a:avLst>
                <a:gd name="adj1" fmla="val 30609"/>
                <a:gd name="adj2" fmla="val 23906"/>
              </a:avLst>
            </a:prstGeom>
            <a:solidFill>
              <a:schemeClr val="accent2">
                <a:lumMod val="90000"/>
              </a:schemeClr>
            </a:solidFill>
            <a:ln>
              <a:solidFill>
                <a:schemeClr val="accent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矩形 2"/>
          <p:cNvSpPr/>
          <p:nvPr/>
        </p:nvSpPr>
        <p:spPr>
          <a:xfrm>
            <a:off x="424089" y="2789996"/>
            <a:ext cx="4572000" cy="830997"/>
          </a:xfrm>
          <a:prstGeom prst="rect">
            <a:avLst/>
          </a:prstGeom>
        </p:spPr>
        <p:txBody>
          <a:bodyPr>
            <a:spAutoFit/>
          </a:bodyPr>
          <a:lstStyle/>
          <a:p>
            <a:pPr lvl="0" eaLnBrk="1" hangingPunct="1">
              <a:lnSpc>
                <a:spcPct val="150000"/>
              </a:lnSpc>
              <a:buClr>
                <a:srgbClr val="669900"/>
              </a:buClr>
              <a:buNone/>
              <a:defRPr/>
            </a:pPr>
            <a:r>
              <a:rPr lang="zh-CN" altLang="en-US" sz="1600" b="0" kern="0" dirty="0">
                <a:solidFill>
                  <a:srgbClr val="000000"/>
                </a:solidFill>
                <a:latin typeface="Times New Roman" panose="02020603050405020304" pitchFamily="18" charset="0"/>
              </a:rPr>
              <a:t>信道译码过程：</a:t>
            </a:r>
            <a:endParaRPr lang="en-US" altLang="zh-CN" sz="1600" b="0" kern="0" dirty="0">
              <a:solidFill>
                <a:srgbClr val="000000"/>
              </a:solidFill>
              <a:latin typeface="Times New Roman" panose="02020603050405020304" pitchFamily="18" charset="0"/>
              <a:cs typeface="Times New Roman" panose="02020603050405020304" pitchFamily="18" charset="0"/>
            </a:endParaRPr>
          </a:p>
          <a:p>
            <a:pPr lvl="0" eaLnBrk="1" hangingPunct="1">
              <a:lnSpc>
                <a:spcPct val="150000"/>
              </a:lnSpc>
              <a:buClr>
                <a:srgbClr val="669900"/>
              </a:buClr>
              <a:buNone/>
              <a:defRPr/>
            </a:pPr>
            <a:r>
              <a:rPr lang="zh-CN" altLang="en-US" sz="1600" b="0" kern="0" dirty="0">
                <a:solidFill>
                  <a:srgbClr val="000000"/>
                </a:solidFill>
                <a:latin typeface="Times New Roman" panose="02020603050405020304" pitchFamily="18" charset="0"/>
              </a:rPr>
              <a:t>编码码组</a:t>
            </a:r>
            <a:r>
              <a:rPr lang="zh-CN" altLang="en-US" sz="1600" b="0" kern="0" dirty="0">
                <a:solidFill>
                  <a:srgbClr val="000000"/>
                </a:solidFill>
                <a:latin typeface="Times New Roman" panose="02020603050405020304" pitchFamily="18" charset="0"/>
                <a:sym typeface="Wingdings" panose="05000000000000000000" pitchFamily="2" charset="2"/>
              </a:rPr>
              <a:t>检错或纠错信息码元序列</a:t>
            </a:r>
            <a:endParaRPr lang="en-US" altLang="zh-CN" sz="1600" b="0" kern="0" dirty="0">
              <a:solidFill>
                <a:srgbClr val="000000"/>
              </a:solidFill>
              <a:latin typeface="Times New Roman" panose="02020603050405020304" pitchFamily="18" charset="0"/>
              <a:cs typeface="Times New Roman" panose="02020603050405020304" pitchFamily="18" charset="0"/>
              <a:sym typeface="Wingdings" panose="05000000000000000000" pitchFamily="2" charset="2"/>
            </a:endParaRPr>
          </a:p>
        </p:txBody>
      </p:sp>
      <p:sp>
        <p:nvSpPr>
          <p:cNvPr id="48" name="矩形 47"/>
          <p:cNvSpPr/>
          <p:nvPr/>
        </p:nvSpPr>
        <p:spPr>
          <a:xfrm>
            <a:off x="251520" y="764704"/>
            <a:ext cx="2800767" cy="507831"/>
          </a:xfrm>
          <a:prstGeom prst="rect">
            <a:avLst/>
          </a:prstGeom>
        </p:spPr>
        <p:txBody>
          <a:bodyPr wrap="none">
            <a:spAutoFit/>
          </a:bodyPr>
          <a:lstStyle/>
          <a:p>
            <a:pPr eaLnBrk="1" hangingPunct="1">
              <a:lnSpc>
                <a:spcPct val="150000"/>
              </a:lnSpc>
              <a:buNone/>
            </a:pPr>
            <a:r>
              <a:rPr lang="zh-CN" altLang="en-US" b="0" dirty="0">
                <a:solidFill>
                  <a:schemeClr val="tx2"/>
                </a:solidFill>
                <a:latin typeface="Times New Roman" panose="02020603050405020304" pitchFamily="18" charset="0"/>
              </a:rPr>
              <a:t>差错控制的方法</a:t>
            </a:r>
            <a:r>
              <a:rPr lang="en-US" altLang="zh-CN" b="0" dirty="0">
                <a:solidFill>
                  <a:schemeClr val="tx2"/>
                </a:solidFill>
                <a:latin typeface="Times New Roman" panose="02020603050405020304" pitchFamily="18" charset="0"/>
              </a:rPr>
              <a:t>-</a:t>
            </a:r>
            <a:r>
              <a:rPr lang="zh-CN" altLang="en-US" b="0" dirty="0">
                <a:solidFill>
                  <a:schemeClr val="tx2"/>
                </a:solidFill>
                <a:latin typeface="Times New Roman" panose="02020603050405020304" pitchFamily="18" charset="0"/>
              </a:rPr>
              <a:t>信道编码</a:t>
            </a:r>
            <a:endParaRPr lang="en-US" altLang="zh-CN" b="0" dirty="0">
              <a:solidFill>
                <a:schemeClr val="tx2"/>
              </a:solidFill>
              <a:latin typeface="Times New Roman" panose="02020603050405020304" pitchFamily="18" charset="0"/>
            </a:endParaRPr>
          </a:p>
        </p:txBody>
      </p:sp>
      <p:pic>
        <p:nvPicPr>
          <p:cNvPr id="53" name="Picture 5" descr="5"/>
          <p:cNvPicPr>
            <a:picLocks noChangeAspect="1" noChangeArrowheads="1"/>
          </p:cNvPicPr>
          <p:nvPr/>
        </p:nvPicPr>
        <p:blipFill>
          <a:blip r:embed="rId3">
            <a:clrChange>
              <a:clrFrom>
                <a:srgbClr val="DFDFDF"/>
              </a:clrFrom>
              <a:clrTo>
                <a:srgbClr val="DFDFDF">
                  <a:alpha val="0"/>
                </a:srgbClr>
              </a:clrTo>
            </a:clrChange>
            <a:extLst>
              <a:ext uri="{28A0092B-C50C-407E-A947-70E740481C1C}">
                <a14:useLocalDpi xmlns:a14="http://schemas.microsoft.com/office/drawing/2010/main" val="0"/>
              </a:ext>
            </a:extLst>
          </a:blip>
          <a:srcRect/>
          <a:stretch>
            <a:fillRect/>
          </a:stretch>
        </p:blipFill>
        <p:spPr bwMode="auto">
          <a:xfrm>
            <a:off x="4205412" y="2852936"/>
            <a:ext cx="4767262" cy="3862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 name="Text Box 6">
            <a:extLst>
              <a:ext uri="{FF2B5EF4-FFF2-40B4-BE49-F238E27FC236}">
                <a16:creationId xmlns:a16="http://schemas.microsoft.com/office/drawing/2014/main" id="{A0F23F47-5AC5-4565-98CB-E5361F5AA6A6}"/>
              </a:ext>
            </a:extLst>
          </p:cNvPr>
          <p:cNvSpPr txBox="1">
            <a:spLocks noChangeArrowheads="1"/>
          </p:cNvSpPr>
          <p:nvPr/>
        </p:nvSpPr>
        <p:spPr bwMode="auto">
          <a:xfrm>
            <a:off x="5789737" y="3140273"/>
            <a:ext cx="788987" cy="387350"/>
          </a:xfrm>
          <a:prstGeom prst="rect">
            <a:avLst/>
          </a:prstGeom>
          <a:ln>
            <a:headEnd/>
            <a:tailEnd/>
          </a:ln>
          <a:extLst>
            <a:ext uri="{91240B29-F687-4f45-9708-019B960494DF}"/>
          </a:extLst>
        </p:spPr>
        <p:style>
          <a:lnRef idx="2">
            <a:schemeClr val="accent1"/>
          </a:lnRef>
          <a:fillRef idx="1">
            <a:schemeClr val="lt1"/>
          </a:fillRef>
          <a:effectRef idx="0">
            <a:schemeClr val="accent1"/>
          </a:effectRef>
          <a:fontRef idx="minor">
            <a:schemeClr val="dk1"/>
          </a:fontRef>
        </p:style>
        <p:txBody>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defRPr/>
            </a:pPr>
            <a:r>
              <a:rPr lang="zh-CN" altLang="en-US" sz="1400" b="1">
                <a:solidFill>
                  <a:srgbClr val="FF0000"/>
                </a:solidFill>
                <a:latin typeface="Verdana" panose="020B0604030504040204" pitchFamily="34" charset="0"/>
              </a:rPr>
              <a:t>网络层</a:t>
            </a:r>
          </a:p>
        </p:txBody>
      </p:sp>
      <p:sp>
        <p:nvSpPr>
          <p:cNvPr id="55" name="AutoShape 10">
            <a:extLst>
              <a:ext uri="{FF2B5EF4-FFF2-40B4-BE49-F238E27FC236}">
                <a16:creationId xmlns:a16="http://schemas.microsoft.com/office/drawing/2014/main" id="{79B35255-C575-427B-93E4-94A6C4D1DED5}"/>
              </a:ext>
            </a:extLst>
          </p:cNvPr>
          <p:cNvSpPr>
            <a:spLocks noChangeArrowheads="1"/>
          </p:cNvSpPr>
          <p:nvPr/>
        </p:nvSpPr>
        <p:spPr bwMode="auto">
          <a:xfrm>
            <a:off x="5357937" y="3932436"/>
            <a:ext cx="1600200" cy="406400"/>
          </a:xfrm>
          <a:prstGeom prst="wedgeRoundRectCallout">
            <a:avLst>
              <a:gd name="adj1" fmla="val -2681"/>
              <a:gd name="adj2" fmla="val 258204"/>
              <a:gd name="adj3" fmla="val 16667"/>
            </a:avLst>
          </a:prstGeom>
          <a:ln>
            <a:headEnd/>
            <a:tailEnd/>
          </a:ln>
        </p:spPr>
        <p:style>
          <a:lnRef idx="2">
            <a:schemeClr val="accent1"/>
          </a:lnRef>
          <a:fillRef idx="1">
            <a:schemeClr val="lt1"/>
          </a:fillRef>
          <a:effectRef idx="0">
            <a:schemeClr val="accent1"/>
          </a:effectRef>
          <a:fontRef idx="minor">
            <a:schemeClr val="dk1"/>
          </a:fontRef>
        </p:style>
        <p:txBody>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defRPr/>
            </a:pPr>
            <a:r>
              <a:rPr lang="zh-CN" altLang="en-US" sz="1400" b="1" dirty="0">
                <a:solidFill>
                  <a:srgbClr val="FF0000"/>
                </a:solidFill>
                <a:latin typeface="Verdana" panose="020B0604030504040204" pitchFamily="34" charset="0"/>
              </a:rPr>
              <a:t>数据链路层，帧</a:t>
            </a:r>
            <a:endParaRPr lang="zh-CN" altLang="en-US" sz="1400" dirty="0">
              <a:solidFill>
                <a:srgbClr val="29698D"/>
              </a:solidFill>
              <a:latin typeface="Verdana" panose="020B0604030504040204" pitchFamily="34" charset="0"/>
            </a:endParaRPr>
          </a:p>
          <a:p>
            <a:pPr>
              <a:defRPr/>
            </a:pPr>
            <a:endParaRPr lang="zh-CN" altLang="en-US" sz="1400" dirty="0">
              <a:solidFill>
                <a:srgbClr val="29698D"/>
              </a:solidFill>
              <a:latin typeface="Verdana" panose="020B0604030504040204" pitchFamily="34" charset="0"/>
            </a:endParaRP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blinds(horizontal)">
                                      <p:cBhvr>
                                        <p:cTn id="7" dur="500"/>
                                        <p:tgtEl>
                                          <p:spTgt spid="53"/>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54"/>
                                        </p:tgtEl>
                                        <p:attrNameLst>
                                          <p:attrName>style.visibility</p:attrName>
                                        </p:attrNameLst>
                                      </p:cBhvr>
                                      <p:to>
                                        <p:strVal val="visible"/>
                                      </p:to>
                                    </p:set>
                                    <p:animEffect transition="in" filter="blinds(horizontal)">
                                      <p:cBhvr>
                                        <p:cTn id="10" dur="500"/>
                                        <p:tgtEl>
                                          <p:spTgt spid="54"/>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55"/>
                                        </p:tgtEl>
                                        <p:attrNameLst>
                                          <p:attrName>style.visibility</p:attrName>
                                        </p:attrNameLst>
                                      </p:cBhvr>
                                      <p:to>
                                        <p:strVal val="visible"/>
                                      </p:to>
                                    </p:set>
                                    <p:animEffect transition="in" filter="blinds(horizontal)">
                                      <p:cBhvr>
                                        <p:cTn id="13"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55"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51520" y="764704"/>
            <a:ext cx="1569660" cy="507831"/>
          </a:xfrm>
          <a:prstGeom prst="rect">
            <a:avLst/>
          </a:prstGeom>
        </p:spPr>
        <p:txBody>
          <a:bodyPr wrap="none">
            <a:spAutoFit/>
          </a:bodyPr>
          <a:lstStyle/>
          <a:p>
            <a:pPr eaLnBrk="1" hangingPunct="1">
              <a:lnSpc>
                <a:spcPct val="150000"/>
              </a:lnSpc>
              <a:buNone/>
            </a:pPr>
            <a:r>
              <a:rPr lang="zh-CN" altLang="en-US" b="0" dirty="0">
                <a:solidFill>
                  <a:schemeClr val="tx2"/>
                </a:solidFill>
                <a:latin typeface="Times New Roman" panose="02020603050405020304" pitchFamily="18" charset="0"/>
              </a:rPr>
              <a:t>差错检测技术</a:t>
            </a:r>
          </a:p>
        </p:txBody>
      </p:sp>
      <p:grpSp>
        <p:nvGrpSpPr>
          <p:cNvPr id="4" name="组合 3"/>
          <p:cNvGrpSpPr/>
          <p:nvPr/>
        </p:nvGrpSpPr>
        <p:grpSpPr>
          <a:xfrm>
            <a:off x="709393" y="1772816"/>
            <a:ext cx="7725216" cy="864096"/>
            <a:chOff x="709393" y="1772816"/>
            <a:chExt cx="7725216" cy="1487272"/>
          </a:xfrm>
        </p:grpSpPr>
        <p:sp>
          <p:nvSpPr>
            <p:cNvPr id="5" name="矩形 4"/>
            <p:cNvSpPr/>
            <p:nvPr/>
          </p:nvSpPr>
          <p:spPr>
            <a:xfrm>
              <a:off x="755576" y="1772816"/>
              <a:ext cx="7632848" cy="1440160"/>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L 形 5"/>
            <p:cNvSpPr/>
            <p:nvPr/>
          </p:nvSpPr>
          <p:spPr>
            <a:xfrm rot="5400000">
              <a:off x="696481" y="1785730"/>
              <a:ext cx="288030" cy="262206"/>
            </a:xfrm>
            <a:prstGeom prst="corner">
              <a:avLst>
                <a:gd name="adj1" fmla="val 26554"/>
                <a:gd name="adj2" fmla="val 21879"/>
              </a:avLst>
            </a:prstGeom>
            <a:solidFill>
              <a:schemeClr val="accent2">
                <a:lumMod val="90000"/>
              </a:schemeClr>
            </a:solidFill>
            <a:ln>
              <a:solidFill>
                <a:schemeClr val="accent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L 形 6"/>
            <p:cNvSpPr/>
            <p:nvPr/>
          </p:nvSpPr>
          <p:spPr>
            <a:xfrm rot="16200000">
              <a:off x="8171937" y="2997417"/>
              <a:ext cx="263137" cy="262206"/>
            </a:xfrm>
            <a:prstGeom prst="corner">
              <a:avLst>
                <a:gd name="adj1" fmla="val 30609"/>
                <a:gd name="adj2" fmla="val 23906"/>
              </a:avLst>
            </a:prstGeom>
            <a:solidFill>
              <a:schemeClr val="accent2">
                <a:lumMod val="90000"/>
              </a:schemeClr>
            </a:solidFill>
            <a:ln>
              <a:solidFill>
                <a:schemeClr val="accent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内容占位符 4">
            <a:extLst>
              <a:ext uri="{FF2B5EF4-FFF2-40B4-BE49-F238E27FC236}">
                <a16:creationId xmlns:a16="http://schemas.microsoft.com/office/drawing/2014/main" id="{98A85325-C10F-4255-90E0-B1162312A650}"/>
              </a:ext>
            </a:extLst>
          </p:cNvPr>
          <p:cNvSpPr txBox="1">
            <a:spLocks/>
          </p:cNvSpPr>
          <p:nvPr/>
        </p:nvSpPr>
        <p:spPr bwMode="auto">
          <a:xfrm>
            <a:off x="755576" y="1772816"/>
            <a:ext cx="7632848" cy="79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90488" indent="-90488">
              <a:defRPr b="1">
                <a:solidFill>
                  <a:schemeClr val="tx1"/>
                </a:solidFill>
                <a:latin typeface="Arial" panose="020B0604020202020204" pitchFamily="34" charset="0"/>
                <a:ea typeface="宋体" panose="02010600030101010101" pitchFamily="2" charset="-122"/>
              </a:defRPr>
            </a:lvl1pPr>
            <a:lvl2pPr marL="382588" indent="-182563">
              <a:defRPr b="1">
                <a:solidFill>
                  <a:schemeClr val="tx1"/>
                </a:solidFill>
                <a:latin typeface="Arial" panose="020B0604020202020204" pitchFamily="34" charset="0"/>
                <a:ea typeface="宋体" panose="02010600030101010101" pitchFamily="2" charset="-122"/>
              </a:defRPr>
            </a:lvl2pPr>
            <a:lvl3pPr marL="566738" indent="-182563">
              <a:defRPr b="1">
                <a:solidFill>
                  <a:schemeClr val="tx1"/>
                </a:solidFill>
                <a:latin typeface="Arial" panose="020B0604020202020204" pitchFamily="34" charset="0"/>
                <a:ea typeface="宋体" panose="02010600030101010101" pitchFamily="2" charset="-122"/>
              </a:defRPr>
            </a:lvl3pPr>
            <a:lvl4pPr marL="749300" indent="-182563">
              <a:defRPr b="1">
                <a:solidFill>
                  <a:schemeClr val="tx1"/>
                </a:solidFill>
                <a:latin typeface="Arial" panose="020B0604020202020204" pitchFamily="34" charset="0"/>
                <a:ea typeface="宋体" panose="02010600030101010101" pitchFamily="2" charset="-122"/>
              </a:defRPr>
            </a:lvl4pPr>
            <a:lvl5pPr marL="931863" indent="-182563">
              <a:defRPr b="1">
                <a:solidFill>
                  <a:schemeClr val="tx1"/>
                </a:solidFill>
                <a:latin typeface="Arial" panose="020B0604020202020204" pitchFamily="34" charset="0"/>
                <a:ea typeface="宋体" panose="02010600030101010101" pitchFamily="2" charset="-122"/>
              </a:defRPr>
            </a:lvl5pPr>
            <a:lvl6pPr marL="1389063" indent="-182563"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1846263" indent="-182563"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2303463" indent="-182563"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2760663" indent="-182563"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marL="285750" indent="-285750">
              <a:lnSpc>
                <a:spcPct val="150000"/>
              </a:lnSpc>
              <a:buFont typeface="Wingdings" panose="05000000000000000000" pitchFamily="2" charset="2"/>
              <a:buChar char="Ø"/>
            </a:pPr>
            <a:r>
              <a:rPr lang="zh-CN" altLang="en-US" sz="1600" b="0" dirty="0">
                <a:solidFill>
                  <a:schemeClr val="tx2"/>
                </a:solidFill>
                <a:latin typeface="Times New Roman" panose="02020603050405020304" pitchFamily="18" charset="0"/>
              </a:rPr>
              <a:t>检错码：自动发现差错的编码 </a:t>
            </a:r>
            <a:r>
              <a:rPr lang="en-US" altLang="zh-CN" sz="1600" b="0" dirty="0">
                <a:solidFill>
                  <a:schemeClr val="tx2"/>
                </a:solidFill>
                <a:latin typeface="Times New Roman" panose="02020603050405020304" pitchFamily="18" charset="0"/>
              </a:rPr>
              <a:t>error detecting code</a:t>
            </a:r>
          </a:p>
          <a:p>
            <a:pPr marL="285750" indent="-285750">
              <a:lnSpc>
                <a:spcPct val="150000"/>
              </a:lnSpc>
              <a:buFont typeface="Wingdings" panose="05000000000000000000" pitchFamily="2" charset="2"/>
              <a:buChar char="Ø"/>
            </a:pPr>
            <a:r>
              <a:rPr lang="zh-CN" altLang="en-US" sz="1600" b="0" dirty="0">
                <a:solidFill>
                  <a:schemeClr val="tx2"/>
                </a:solidFill>
                <a:latin typeface="Times New Roman" panose="02020603050405020304" pitchFamily="18" charset="0"/>
              </a:rPr>
              <a:t>纠错码：不仅能发现差错，且能自动纠正差错的编码 </a:t>
            </a:r>
            <a:r>
              <a:rPr lang="en-US" altLang="zh-CN" sz="1600" b="0" dirty="0">
                <a:solidFill>
                  <a:schemeClr val="tx2"/>
                </a:solidFill>
                <a:latin typeface="Times New Roman" panose="02020603050405020304" pitchFamily="18" charset="0"/>
              </a:rPr>
              <a:t>error correcting code</a:t>
            </a:r>
          </a:p>
          <a:p>
            <a:pPr marL="285750" indent="-285750">
              <a:lnSpc>
                <a:spcPct val="150000"/>
              </a:lnSpc>
              <a:buFont typeface="Wingdings" panose="05000000000000000000" pitchFamily="2" charset="2"/>
              <a:buChar char="Ø"/>
            </a:pPr>
            <a:endParaRPr lang="en-US" altLang="zh-CN" sz="1600" b="0" dirty="0">
              <a:solidFill>
                <a:schemeClr val="tx2"/>
              </a:solidFill>
              <a:latin typeface="Times New Roman" panose="02020603050405020304" pitchFamily="18" charset="0"/>
              <a:cs typeface="Times New Roman" panose="02020603050405020304" pitchFamily="18" charset="0"/>
            </a:endParaRPr>
          </a:p>
        </p:txBody>
      </p:sp>
      <p:grpSp>
        <p:nvGrpSpPr>
          <p:cNvPr id="11" name="组合 10"/>
          <p:cNvGrpSpPr/>
          <p:nvPr/>
        </p:nvGrpSpPr>
        <p:grpSpPr>
          <a:xfrm>
            <a:off x="722838" y="2996952"/>
            <a:ext cx="7725216" cy="1412726"/>
            <a:chOff x="709393" y="1772816"/>
            <a:chExt cx="7725216" cy="1487272"/>
          </a:xfrm>
        </p:grpSpPr>
        <p:sp>
          <p:nvSpPr>
            <p:cNvPr id="12" name="矩形 11"/>
            <p:cNvSpPr/>
            <p:nvPr/>
          </p:nvSpPr>
          <p:spPr>
            <a:xfrm>
              <a:off x="755576" y="1772816"/>
              <a:ext cx="7632848" cy="1440160"/>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L 形 12"/>
            <p:cNvSpPr/>
            <p:nvPr/>
          </p:nvSpPr>
          <p:spPr>
            <a:xfrm rot="5400000">
              <a:off x="696481" y="1785730"/>
              <a:ext cx="288030" cy="262206"/>
            </a:xfrm>
            <a:prstGeom prst="corner">
              <a:avLst>
                <a:gd name="adj1" fmla="val 26554"/>
                <a:gd name="adj2" fmla="val 21879"/>
              </a:avLst>
            </a:prstGeom>
            <a:solidFill>
              <a:schemeClr val="accent2">
                <a:lumMod val="90000"/>
              </a:schemeClr>
            </a:solidFill>
            <a:ln>
              <a:solidFill>
                <a:schemeClr val="accent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L 形 13"/>
            <p:cNvSpPr/>
            <p:nvPr/>
          </p:nvSpPr>
          <p:spPr>
            <a:xfrm rot="16200000">
              <a:off x="8171937" y="2997417"/>
              <a:ext cx="263137" cy="262206"/>
            </a:xfrm>
            <a:prstGeom prst="corner">
              <a:avLst>
                <a:gd name="adj1" fmla="val 30609"/>
                <a:gd name="adj2" fmla="val 23906"/>
              </a:avLst>
            </a:prstGeom>
            <a:solidFill>
              <a:schemeClr val="accent2">
                <a:lumMod val="90000"/>
              </a:schemeClr>
            </a:solidFill>
            <a:ln>
              <a:solidFill>
                <a:schemeClr val="accent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矩形 15"/>
          <p:cNvSpPr/>
          <p:nvPr/>
        </p:nvSpPr>
        <p:spPr>
          <a:xfrm>
            <a:off x="967604" y="3074954"/>
            <a:ext cx="7316074" cy="1200329"/>
          </a:xfrm>
          <a:prstGeom prst="rect">
            <a:avLst/>
          </a:prstGeom>
        </p:spPr>
        <p:txBody>
          <a:bodyPr wrap="square">
            <a:spAutoFit/>
          </a:bodyPr>
          <a:lstStyle/>
          <a:p>
            <a:pPr marL="285750" lvl="0" indent="-285750">
              <a:lnSpc>
                <a:spcPct val="150000"/>
              </a:lnSpc>
              <a:buFont typeface="Wingdings" panose="05000000000000000000" pitchFamily="2" charset="2"/>
              <a:buChar char="Ø"/>
            </a:pPr>
            <a:r>
              <a:rPr lang="zh-CN" altLang="en-US" sz="1600" b="0" dirty="0">
                <a:solidFill>
                  <a:srgbClr val="17406D"/>
                </a:solidFill>
                <a:latin typeface="Times New Roman" panose="02020603050405020304" pitchFamily="18" charset="0"/>
                <a:cs typeface="Times New Roman" panose="02020603050405020304" pitchFamily="18" charset="0"/>
              </a:rPr>
              <a:t>差错检测和纠正技术</a:t>
            </a:r>
            <a:r>
              <a:rPr lang="zh-CN" altLang="en-US" sz="1600" dirty="0">
                <a:solidFill>
                  <a:srgbClr val="FF0000"/>
                </a:solidFill>
                <a:latin typeface="Times New Roman" panose="02020603050405020304" pitchFamily="18" charset="0"/>
                <a:cs typeface="Times New Roman" panose="02020603050405020304" pitchFamily="18" charset="0"/>
              </a:rPr>
              <a:t>不能保证</a:t>
            </a:r>
            <a:r>
              <a:rPr lang="zh-CN" altLang="en-US" sz="1600" b="0" dirty="0">
                <a:solidFill>
                  <a:srgbClr val="17406D"/>
                </a:solidFill>
                <a:latin typeface="Times New Roman" panose="02020603050405020304" pitchFamily="18" charset="0"/>
                <a:cs typeface="Times New Roman" panose="02020603050405020304" pitchFamily="18" charset="0"/>
              </a:rPr>
              <a:t>接收方检测到所有的比特差错，即可能出现未检测到的比特差错，而接收方并未发现。</a:t>
            </a:r>
          </a:p>
          <a:p>
            <a:pPr marL="285750" lvl="0" indent="-285750">
              <a:lnSpc>
                <a:spcPct val="150000"/>
              </a:lnSpc>
              <a:buFont typeface="Wingdings" panose="05000000000000000000" pitchFamily="2" charset="2"/>
              <a:buChar char="Ø"/>
            </a:pPr>
            <a:r>
              <a:rPr lang="zh-CN" altLang="en-US" sz="1600" b="0" dirty="0">
                <a:solidFill>
                  <a:srgbClr val="17406D"/>
                </a:solidFill>
                <a:latin typeface="Times New Roman" panose="02020603050405020304" pitchFamily="18" charset="0"/>
                <a:cs typeface="Times New Roman" panose="02020603050405020304" pitchFamily="18" charset="0"/>
              </a:rPr>
              <a:t>选择一个</a:t>
            </a:r>
            <a:r>
              <a:rPr lang="zh-CN" altLang="en-US" sz="1600" dirty="0">
                <a:solidFill>
                  <a:srgbClr val="FF0000"/>
                </a:solidFill>
                <a:latin typeface="Times New Roman" panose="02020603050405020304" pitchFamily="18" charset="0"/>
                <a:cs typeface="Times New Roman" panose="02020603050405020304" pitchFamily="18" charset="0"/>
              </a:rPr>
              <a:t>合适的差错检测方案</a:t>
            </a:r>
            <a:r>
              <a:rPr lang="zh-CN" altLang="en-US" sz="1600" b="0" dirty="0">
                <a:solidFill>
                  <a:srgbClr val="17406D"/>
                </a:solidFill>
                <a:latin typeface="Times New Roman" panose="02020603050405020304" pitchFamily="18" charset="0"/>
                <a:cs typeface="Times New Roman" panose="02020603050405020304" pitchFamily="18" charset="0"/>
              </a:rPr>
              <a:t>使未检测到的情况发生的</a:t>
            </a:r>
            <a:r>
              <a:rPr lang="zh-CN" altLang="en-US" sz="1600" dirty="0">
                <a:solidFill>
                  <a:srgbClr val="FF0000"/>
                </a:solidFill>
                <a:latin typeface="Times New Roman" panose="02020603050405020304" pitchFamily="18" charset="0"/>
                <a:cs typeface="Times New Roman" panose="02020603050405020304" pitchFamily="18" charset="0"/>
              </a:rPr>
              <a:t>概率很小</a:t>
            </a:r>
            <a:r>
              <a:rPr lang="zh-CN" altLang="en-US" sz="1600" b="0" dirty="0">
                <a:solidFill>
                  <a:srgbClr val="17406D"/>
                </a:solidFill>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127875451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51520" y="764704"/>
            <a:ext cx="2723823" cy="455253"/>
          </a:xfrm>
          <a:prstGeom prst="rect">
            <a:avLst/>
          </a:prstGeom>
        </p:spPr>
        <p:txBody>
          <a:bodyPr wrap="none">
            <a:spAutoFit/>
          </a:bodyPr>
          <a:lstStyle/>
          <a:p>
            <a:pPr eaLnBrk="1" hangingPunct="1">
              <a:lnSpc>
                <a:spcPct val="150000"/>
              </a:lnSpc>
              <a:buNone/>
            </a:pPr>
            <a:r>
              <a:rPr lang="zh-CN" altLang="en-US" b="0" dirty="0">
                <a:solidFill>
                  <a:schemeClr val="tx2"/>
                </a:solidFill>
                <a:latin typeface="Times New Roman" panose="02020603050405020304" pitchFamily="18" charset="0"/>
              </a:rPr>
              <a:t>三种主要的差错检测技术</a:t>
            </a:r>
          </a:p>
        </p:txBody>
      </p:sp>
      <p:grpSp>
        <p:nvGrpSpPr>
          <p:cNvPr id="4" name="组合 3"/>
          <p:cNvGrpSpPr/>
          <p:nvPr/>
        </p:nvGrpSpPr>
        <p:grpSpPr>
          <a:xfrm>
            <a:off x="709393" y="1772816"/>
            <a:ext cx="7725216" cy="1296144"/>
            <a:chOff x="709393" y="1772816"/>
            <a:chExt cx="7725216" cy="1487272"/>
          </a:xfrm>
        </p:grpSpPr>
        <p:sp>
          <p:nvSpPr>
            <p:cNvPr id="5" name="矩形 4"/>
            <p:cNvSpPr/>
            <p:nvPr/>
          </p:nvSpPr>
          <p:spPr>
            <a:xfrm>
              <a:off x="755576" y="1772816"/>
              <a:ext cx="7632848" cy="1440160"/>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L 形 5"/>
            <p:cNvSpPr/>
            <p:nvPr/>
          </p:nvSpPr>
          <p:spPr>
            <a:xfrm rot="5400000">
              <a:off x="696481" y="1785730"/>
              <a:ext cx="288030" cy="262206"/>
            </a:xfrm>
            <a:prstGeom prst="corner">
              <a:avLst>
                <a:gd name="adj1" fmla="val 26554"/>
                <a:gd name="adj2" fmla="val 21879"/>
              </a:avLst>
            </a:prstGeom>
            <a:solidFill>
              <a:schemeClr val="accent2">
                <a:lumMod val="90000"/>
              </a:schemeClr>
            </a:solidFill>
            <a:ln>
              <a:solidFill>
                <a:schemeClr val="accent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L 形 6"/>
            <p:cNvSpPr/>
            <p:nvPr/>
          </p:nvSpPr>
          <p:spPr>
            <a:xfrm rot="16200000">
              <a:off x="8171937" y="2997417"/>
              <a:ext cx="263137" cy="262206"/>
            </a:xfrm>
            <a:prstGeom prst="corner">
              <a:avLst>
                <a:gd name="adj1" fmla="val 30609"/>
                <a:gd name="adj2" fmla="val 23906"/>
              </a:avLst>
            </a:prstGeom>
            <a:solidFill>
              <a:schemeClr val="accent2">
                <a:lumMod val="90000"/>
              </a:schemeClr>
            </a:solidFill>
            <a:ln>
              <a:solidFill>
                <a:schemeClr val="accent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内容占位符 4">
            <a:extLst>
              <a:ext uri="{FF2B5EF4-FFF2-40B4-BE49-F238E27FC236}">
                <a16:creationId xmlns:a16="http://schemas.microsoft.com/office/drawing/2014/main" id="{98A85325-C10F-4255-90E0-B1162312A650}"/>
              </a:ext>
            </a:extLst>
          </p:cNvPr>
          <p:cNvSpPr txBox="1">
            <a:spLocks/>
          </p:cNvSpPr>
          <p:nvPr/>
        </p:nvSpPr>
        <p:spPr bwMode="auto">
          <a:xfrm>
            <a:off x="755576" y="1772816"/>
            <a:ext cx="7632848" cy="1224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90488" indent="-90488">
              <a:defRPr b="1">
                <a:solidFill>
                  <a:schemeClr val="tx1"/>
                </a:solidFill>
                <a:latin typeface="Arial" panose="020B0604020202020204" pitchFamily="34" charset="0"/>
                <a:ea typeface="宋体" panose="02010600030101010101" pitchFamily="2" charset="-122"/>
              </a:defRPr>
            </a:lvl1pPr>
            <a:lvl2pPr marL="382588" indent="-182563">
              <a:defRPr b="1">
                <a:solidFill>
                  <a:schemeClr val="tx1"/>
                </a:solidFill>
                <a:latin typeface="Arial" panose="020B0604020202020204" pitchFamily="34" charset="0"/>
                <a:ea typeface="宋体" panose="02010600030101010101" pitchFamily="2" charset="-122"/>
              </a:defRPr>
            </a:lvl2pPr>
            <a:lvl3pPr marL="566738" indent="-182563">
              <a:defRPr b="1">
                <a:solidFill>
                  <a:schemeClr val="tx1"/>
                </a:solidFill>
                <a:latin typeface="Arial" panose="020B0604020202020204" pitchFamily="34" charset="0"/>
                <a:ea typeface="宋体" panose="02010600030101010101" pitchFamily="2" charset="-122"/>
              </a:defRPr>
            </a:lvl3pPr>
            <a:lvl4pPr marL="749300" indent="-182563">
              <a:defRPr b="1">
                <a:solidFill>
                  <a:schemeClr val="tx1"/>
                </a:solidFill>
                <a:latin typeface="Arial" panose="020B0604020202020204" pitchFamily="34" charset="0"/>
                <a:ea typeface="宋体" panose="02010600030101010101" pitchFamily="2" charset="-122"/>
              </a:defRPr>
            </a:lvl4pPr>
            <a:lvl5pPr marL="931863" indent="-182563">
              <a:defRPr b="1">
                <a:solidFill>
                  <a:schemeClr val="tx1"/>
                </a:solidFill>
                <a:latin typeface="Arial" panose="020B0604020202020204" pitchFamily="34" charset="0"/>
                <a:ea typeface="宋体" panose="02010600030101010101" pitchFamily="2" charset="-122"/>
              </a:defRPr>
            </a:lvl5pPr>
            <a:lvl6pPr marL="1389063" indent="-182563"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1846263" indent="-182563"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2303463" indent="-182563"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2760663" indent="-182563"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marL="285750" indent="-285750">
              <a:lnSpc>
                <a:spcPct val="150000"/>
              </a:lnSpc>
              <a:buFont typeface="Wingdings" panose="05000000000000000000" pitchFamily="2" charset="2"/>
              <a:buChar char="Ø"/>
            </a:pPr>
            <a:r>
              <a:rPr lang="zh-CN" altLang="en-US" sz="1600" b="0" dirty="0">
                <a:solidFill>
                  <a:schemeClr val="tx2"/>
                </a:solidFill>
                <a:latin typeface="Times New Roman" panose="02020603050405020304" pitchFamily="18" charset="0"/>
              </a:rPr>
              <a:t>奇偶校验：最基本的方法。</a:t>
            </a:r>
          </a:p>
          <a:p>
            <a:pPr marL="285750" indent="-285750">
              <a:lnSpc>
                <a:spcPct val="150000"/>
              </a:lnSpc>
              <a:buFont typeface="Wingdings" panose="05000000000000000000" pitchFamily="2" charset="2"/>
              <a:buChar char="Ø"/>
            </a:pPr>
            <a:r>
              <a:rPr lang="zh-CN" altLang="en-US" sz="1600" b="0" dirty="0">
                <a:solidFill>
                  <a:schemeClr val="tx2"/>
                </a:solidFill>
                <a:latin typeface="Times New Roman" panose="02020603050405020304" pitchFamily="18" charset="0"/>
              </a:rPr>
              <a:t>校验和：常用于传输层。</a:t>
            </a:r>
          </a:p>
          <a:p>
            <a:pPr marL="285750" indent="-285750">
              <a:lnSpc>
                <a:spcPct val="150000"/>
              </a:lnSpc>
              <a:buFont typeface="Wingdings" panose="05000000000000000000" pitchFamily="2" charset="2"/>
              <a:buChar char="Ø"/>
            </a:pPr>
            <a:r>
              <a:rPr lang="zh-CN" altLang="en-US" sz="1600" b="0" dirty="0">
                <a:solidFill>
                  <a:schemeClr val="tx2"/>
                </a:solidFill>
                <a:latin typeface="Times New Roman" panose="02020603050405020304" pitchFamily="18" charset="0"/>
              </a:rPr>
              <a:t>循环冗余检测：常用于链路层。</a:t>
            </a:r>
          </a:p>
          <a:p>
            <a:pPr marL="285750" indent="-285750">
              <a:lnSpc>
                <a:spcPct val="150000"/>
              </a:lnSpc>
              <a:buFont typeface="Wingdings" panose="05000000000000000000" pitchFamily="2" charset="2"/>
              <a:buChar char="Ø"/>
            </a:pPr>
            <a:endParaRPr lang="en-US" altLang="zh-CN" sz="1600" b="0" dirty="0">
              <a:solidFill>
                <a:schemeClr val="tx2"/>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4533494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51520" y="764704"/>
            <a:ext cx="2723823" cy="455253"/>
          </a:xfrm>
          <a:prstGeom prst="rect">
            <a:avLst/>
          </a:prstGeom>
        </p:spPr>
        <p:txBody>
          <a:bodyPr wrap="none">
            <a:spAutoFit/>
          </a:bodyPr>
          <a:lstStyle/>
          <a:p>
            <a:pPr eaLnBrk="1" hangingPunct="1">
              <a:lnSpc>
                <a:spcPct val="150000"/>
              </a:lnSpc>
              <a:buNone/>
            </a:pPr>
            <a:r>
              <a:rPr lang="zh-CN" altLang="en-US" b="0" dirty="0">
                <a:solidFill>
                  <a:schemeClr val="tx2"/>
                </a:solidFill>
                <a:latin typeface="Times New Roman" panose="02020603050405020304" pitchFamily="18" charset="0"/>
              </a:rPr>
              <a:t>三种主要的差错检测技术</a:t>
            </a:r>
          </a:p>
        </p:txBody>
      </p:sp>
      <p:grpSp>
        <p:nvGrpSpPr>
          <p:cNvPr id="4" name="组合 3"/>
          <p:cNvGrpSpPr/>
          <p:nvPr/>
        </p:nvGrpSpPr>
        <p:grpSpPr>
          <a:xfrm>
            <a:off x="709393" y="1772816"/>
            <a:ext cx="7725216" cy="1152128"/>
            <a:chOff x="709393" y="1772816"/>
            <a:chExt cx="7725216" cy="1487272"/>
          </a:xfrm>
        </p:grpSpPr>
        <p:sp>
          <p:nvSpPr>
            <p:cNvPr id="5" name="矩形 4"/>
            <p:cNvSpPr/>
            <p:nvPr/>
          </p:nvSpPr>
          <p:spPr>
            <a:xfrm>
              <a:off x="755576" y="1772816"/>
              <a:ext cx="7632848" cy="1440160"/>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L 形 5"/>
            <p:cNvSpPr/>
            <p:nvPr/>
          </p:nvSpPr>
          <p:spPr>
            <a:xfrm rot="5400000">
              <a:off x="696481" y="1785730"/>
              <a:ext cx="288030" cy="262206"/>
            </a:xfrm>
            <a:prstGeom prst="corner">
              <a:avLst>
                <a:gd name="adj1" fmla="val 26554"/>
                <a:gd name="adj2" fmla="val 21879"/>
              </a:avLst>
            </a:prstGeom>
            <a:solidFill>
              <a:schemeClr val="accent2">
                <a:lumMod val="90000"/>
              </a:schemeClr>
            </a:solidFill>
            <a:ln>
              <a:solidFill>
                <a:schemeClr val="accent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L 形 6"/>
            <p:cNvSpPr/>
            <p:nvPr/>
          </p:nvSpPr>
          <p:spPr>
            <a:xfrm rot="16200000">
              <a:off x="8171937" y="2997417"/>
              <a:ext cx="263137" cy="262206"/>
            </a:xfrm>
            <a:prstGeom prst="corner">
              <a:avLst>
                <a:gd name="adj1" fmla="val 30609"/>
                <a:gd name="adj2" fmla="val 23906"/>
              </a:avLst>
            </a:prstGeom>
            <a:solidFill>
              <a:schemeClr val="accent2">
                <a:lumMod val="90000"/>
              </a:schemeClr>
            </a:solidFill>
            <a:ln>
              <a:solidFill>
                <a:schemeClr val="accent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内容占位符 4">
            <a:extLst>
              <a:ext uri="{FF2B5EF4-FFF2-40B4-BE49-F238E27FC236}">
                <a16:creationId xmlns:a16="http://schemas.microsoft.com/office/drawing/2014/main" id="{98A85325-C10F-4255-90E0-B1162312A650}"/>
              </a:ext>
            </a:extLst>
          </p:cNvPr>
          <p:cNvSpPr txBox="1">
            <a:spLocks/>
          </p:cNvSpPr>
          <p:nvPr/>
        </p:nvSpPr>
        <p:spPr bwMode="auto">
          <a:xfrm>
            <a:off x="755576" y="1772816"/>
            <a:ext cx="7632848" cy="1224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90488" indent="-90488">
              <a:defRPr b="1">
                <a:solidFill>
                  <a:schemeClr val="tx1"/>
                </a:solidFill>
                <a:latin typeface="Arial" panose="020B0604020202020204" pitchFamily="34" charset="0"/>
                <a:ea typeface="宋体" panose="02010600030101010101" pitchFamily="2" charset="-122"/>
              </a:defRPr>
            </a:lvl1pPr>
            <a:lvl2pPr marL="382588" indent="-182563">
              <a:defRPr b="1">
                <a:solidFill>
                  <a:schemeClr val="tx1"/>
                </a:solidFill>
                <a:latin typeface="Arial" panose="020B0604020202020204" pitchFamily="34" charset="0"/>
                <a:ea typeface="宋体" panose="02010600030101010101" pitchFamily="2" charset="-122"/>
              </a:defRPr>
            </a:lvl2pPr>
            <a:lvl3pPr marL="566738" indent="-182563">
              <a:defRPr b="1">
                <a:solidFill>
                  <a:schemeClr val="tx1"/>
                </a:solidFill>
                <a:latin typeface="Arial" panose="020B0604020202020204" pitchFamily="34" charset="0"/>
                <a:ea typeface="宋体" panose="02010600030101010101" pitchFamily="2" charset="-122"/>
              </a:defRPr>
            </a:lvl3pPr>
            <a:lvl4pPr marL="749300" indent="-182563">
              <a:defRPr b="1">
                <a:solidFill>
                  <a:schemeClr val="tx1"/>
                </a:solidFill>
                <a:latin typeface="Arial" panose="020B0604020202020204" pitchFamily="34" charset="0"/>
                <a:ea typeface="宋体" panose="02010600030101010101" pitchFamily="2" charset="-122"/>
              </a:defRPr>
            </a:lvl4pPr>
            <a:lvl5pPr marL="931863" indent="-182563">
              <a:defRPr b="1">
                <a:solidFill>
                  <a:schemeClr val="tx1"/>
                </a:solidFill>
                <a:latin typeface="Arial" panose="020B0604020202020204" pitchFamily="34" charset="0"/>
                <a:ea typeface="宋体" panose="02010600030101010101" pitchFamily="2" charset="-122"/>
              </a:defRPr>
            </a:lvl5pPr>
            <a:lvl6pPr marL="1389063" indent="-182563"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1846263" indent="-182563"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2303463" indent="-182563"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2760663" indent="-182563"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marL="285750" indent="-285750">
              <a:lnSpc>
                <a:spcPct val="150000"/>
              </a:lnSpc>
              <a:buFont typeface="Wingdings" panose="05000000000000000000" pitchFamily="2" charset="2"/>
              <a:buChar char="Ø"/>
            </a:pPr>
            <a:r>
              <a:rPr lang="zh-CN" altLang="en-US" sz="1600" b="0" dirty="0">
                <a:solidFill>
                  <a:schemeClr val="tx2"/>
                </a:solidFill>
                <a:latin typeface="Times New Roman" panose="02020603050405020304" pitchFamily="18" charset="0"/>
              </a:rPr>
              <a:t>奇偶校验：最基本的方法</a:t>
            </a:r>
            <a:endParaRPr lang="en-US" altLang="zh-CN" sz="1600" b="0" dirty="0">
              <a:solidFill>
                <a:schemeClr val="tx2"/>
              </a:solidFill>
              <a:latin typeface="Times New Roman" panose="02020603050405020304" pitchFamily="18" charset="0"/>
            </a:endParaRPr>
          </a:p>
          <a:p>
            <a:pPr marL="285750" indent="-285750">
              <a:lnSpc>
                <a:spcPct val="150000"/>
              </a:lnSpc>
              <a:buFont typeface="Wingdings" panose="05000000000000000000" pitchFamily="2" charset="2"/>
              <a:buChar char="Ø"/>
            </a:pPr>
            <a:r>
              <a:rPr lang="zh-CN" altLang="en-US" sz="1600" b="0" dirty="0">
                <a:solidFill>
                  <a:schemeClr val="tx2"/>
                </a:solidFill>
                <a:latin typeface="Times New Roman" panose="02020603050405020304" pitchFamily="18" charset="0"/>
              </a:rPr>
              <a:t>校验位的计算：在数据后面加上一位校验位，使数据</a:t>
            </a:r>
            <a:r>
              <a:rPr lang="en-US" altLang="zh-CN" sz="1600" b="0" dirty="0">
                <a:solidFill>
                  <a:schemeClr val="tx2"/>
                </a:solidFill>
                <a:latin typeface="Times New Roman" panose="02020603050405020304" pitchFamily="18" charset="0"/>
              </a:rPr>
              <a:t>+</a:t>
            </a:r>
            <a:r>
              <a:rPr lang="zh-CN" altLang="en-US" sz="1600" b="0" dirty="0">
                <a:solidFill>
                  <a:schemeClr val="tx2"/>
                </a:solidFill>
                <a:latin typeface="Times New Roman" panose="02020603050405020304" pitchFamily="18" charset="0"/>
              </a:rPr>
              <a:t>校验位“</a:t>
            </a:r>
            <a:r>
              <a:rPr lang="en-US" altLang="zh-CN" sz="1600" b="0" dirty="0">
                <a:solidFill>
                  <a:schemeClr val="tx2"/>
                </a:solidFill>
                <a:latin typeface="Times New Roman" panose="02020603050405020304" pitchFamily="18" charset="0"/>
              </a:rPr>
              <a:t>1”</a:t>
            </a:r>
            <a:r>
              <a:rPr lang="zh-CN" altLang="en-US" sz="1600" b="0" dirty="0">
                <a:solidFill>
                  <a:schemeClr val="tx2"/>
                </a:solidFill>
                <a:latin typeface="Times New Roman" panose="02020603050405020304" pitchFamily="18" charset="0"/>
              </a:rPr>
              <a:t>的个数为奇数（奇校验，</a:t>
            </a:r>
            <a:r>
              <a:rPr lang="en-US" altLang="zh-CN" sz="1600" b="0" dirty="0">
                <a:solidFill>
                  <a:schemeClr val="tx2"/>
                </a:solidFill>
                <a:latin typeface="Times New Roman" panose="02020603050405020304" pitchFamily="18" charset="0"/>
              </a:rPr>
              <a:t>odd-parity</a:t>
            </a:r>
            <a:r>
              <a:rPr lang="zh-CN" altLang="en-US" sz="1600" b="0" dirty="0">
                <a:solidFill>
                  <a:schemeClr val="tx2"/>
                </a:solidFill>
                <a:latin typeface="Times New Roman" panose="02020603050405020304" pitchFamily="18" charset="0"/>
              </a:rPr>
              <a:t>）或偶数（偶校验，</a:t>
            </a:r>
            <a:r>
              <a:rPr lang="en-US" altLang="zh-CN" sz="1600" b="0" dirty="0">
                <a:solidFill>
                  <a:schemeClr val="tx2"/>
                </a:solidFill>
                <a:latin typeface="Times New Roman" panose="02020603050405020304" pitchFamily="18" charset="0"/>
              </a:rPr>
              <a:t>even-parity</a:t>
            </a:r>
            <a:r>
              <a:rPr lang="zh-CN" altLang="en-US" sz="1600" b="0" dirty="0">
                <a:solidFill>
                  <a:schemeClr val="tx2"/>
                </a:solidFill>
                <a:latin typeface="Times New Roman" panose="02020603050405020304" pitchFamily="18" charset="0"/>
              </a:rPr>
              <a:t>）</a:t>
            </a:r>
          </a:p>
          <a:p>
            <a:pPr marL="285750" indent="-285750">
              <a:lnSpc>
                <a:spcPct val="150000"/>
              </a:lnSpc>
              <a:buFont typeface="Wingdings" panose="05000000000000000000" pitchFamily="2" charset="2"/>
              <a:buChar char="Ø"/>
            </a:pPr>
            <a:endParaRPr lang="en-US" altLang="zh-CN" sz="1600" b="0" dirty="0">
              <a:solidFill>
                <a:schemeClr val="tx2"/>
              </a:solidFill>
              <a:latin typeface="Times New Roman" panose="02020603050405020304" pitchFamily="18" charset="0"/>
              <a:cs typeface="Times New Roman" panose="02020603050405020304" pitchFamily="18" charset="0"/>
            </a:endParaRPr>
          </a:p>
        </p:txBody>
      </p:sp>
      <p:pic>
        <p:nvPicPr>
          <p:cNvPr id="10" name="图片 3"/>
          <p:cNvPicPr>
            <a:picLocks noChangeAspect="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t="23266" r="-301"/>
          <a:stretch/>
        </p:blipFill>
        <p:spPr bwMode="auto">
          <a:xfrm>
            <a:off x="709393" y="3140968"/>
            <a:ext cx="5485519" cy="2374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p:cNvSpPr/>
          <p:nvPr/>
        </p:nvSpPr>
        <p:spPr>
          <a:xfrm>
            <a:off x="3491880" y="4509120"/>
            <a:ext cx="2664296" cy="432048"/>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rgbClr val="FF0000"/>
                </a:solidFill>
              </a:rPr>
              <a:t>只能检测奇数个错误</a:t>
            </a:r>
            <a:endParaRPr lang="en-US" sz="1600" dirty="0">
              <a:solidFill>
                <a:srgbClr val="FF0000"/>
              </a:solidFill>
            </a:endParaRPr>
          </a:p>
        </p:txBody>
      </p:sp>
    </p:spTree>
    <p:extLst>
      <p:ext uri="{BB962C8B-B14F-4D97-AF65-F5344CB8AC3E}">
        <p14:creationId xmlns:p14="http://schemas.microsoft.com/office/powerpoint/2010/main" val="401259727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51520" y="764704"/>
            <a:ext cx="2723823" cy="455253"/>
          </a:xfrm>
          <a:prstGeom prst="rect">
            <a:avLst/>
          </a:prstGeom>
        </p:spPr>
        <p:txBody>
          <a:bodyPr wrap="none">
            <a:spAutoFit/>
          </a:bodyPr>
          <a:lstStyle/>
          <a:p>
            <a:pPr eaLnBrk="1" hangingPunct="1">
              <a:lnSpc>
                <a:spcPct val="150000"/>
              </a:lnSpc>
              <a:buNone/>
            </a:pPr>
            <a:r>
              <a:rPr lang="zh-CN" altLang="en-US" b="0" dirty="0">
                <a:solidFill>
                  <a:schemeClr val="tx2"/>
                </a:solidFill>
                <a:latin typeface="Times New Roman" panose="02020603050405020304" pitchFamily="18" charset="0"/>
              </a:rPr>
              <a:t>三种主要的差错检测技术</a:t>
            </a:r>
          </a:p>
        </p:txBody>
      </p:sp>
      <p:grpSp>
        <p:nvGrpSpPr>
          <p:cNvPr id="4" name="组合 3"/>
          <p:cNvGrpSpPr/>
          <p:nvPr/>
        </p:nvGrpSpPr>
        <p:grpSpPr>
          <a:xfrm>
            <a:off x="709393" y="1772816"/>
            <a:ext cx="7725216" cy="1296144"/>
            <a:chOff x="709393" y="1772816"/>
            <a:chExt cx="7725216" cy="1487272"/>
          </a:xfrm>
        </p:grpSpPr>
        <p:sp>
          <p:nvSpPr>
            <p:cNvPr id="5" name="矩形 4"/>
            <p:cNvSpPr/>
            <p:nvPr/>
          </p:nvSpPr>
          <p:spPr>
            <a:xfrm>
              <a:off x="755576" y="1772816"/>
              <a:ext cx="7632848" cy="1440160"/>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L 形 5"/>
            <p:cNvSpPr/>
            <p:nvPr/>
          </p:nvSpPr>
          <p:spPr>
            <a:xfrm rot="5400000">
              <a:off x="696481" y="1785730"/>
              <a:ext cx="288030" cy="262206"/>
            </a:xfrm>
            <a:prstGeom prst="corner">
              <a:avLst>
                <a:gd name="adj1" fmla="val 26554"/>
                <a:gd name="adj2" fmla="val 21879"/>
              </a:avLst>
            </a:prstGeom>
            <a:solidFill>
              <a:schemeClr val="accent2">
                <a:lumMod val="90000"/>
              </a:schemeClr>
            </a:solidFill>
            <a:ln>
              <a:solidFill>
                <a:schemeClr val="accent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L 形 6"/>
            <p:cNvSpPr/>
            <p:nvPr/>
          </p:nvSpPr>
          <p:spPr>
            <a:xfrm rot="16200000">
              <a:off x="8171937" y="2997417"/>
              <a:ext cx="263137" cy="262206"/>
            </a:xfrm>
            <a:prstGeom prst="corner">
              <a:avLst>
                <a:gd name="adj1" fmla="val 30609"/>
                <a:gd name="adj2" fmla="val 23906"/>
              </a:avLst>
            </a:prstGeom>
            <a:solidFill>
              <a:schemeClr val="accent2">
                <a:lumMod val="90000"/>
              </a:schemeClr>
            </a:solidFill>
            <a:ln>
              <a:solidFill>
                <a:schemeClr val="accent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内容占位符 4">
            <a:extLst>
              <a:ext uri="{FF2B5EF4-FFF2-40B4-BE49-F238E27FC236}">
                <a16:creationId xmlns:a16="http://schemas.microsoft.com/office/drawing/2014/main" id="{98A85325-C10F-4255-90E0-B1162312A650}"/>
              </a:ext>
            </a:extLst>
          </p:cNvPr>
          <p:cNvSpPr txBox="1">
            <a:spLocks/>
          </p:cNvSpPr>
          <p:nvPr/>
        </p:nvSpPr>
        <p:spPr bwMode="auto">
          <a:xfrm>
            <a:off x="755576" y="1772816"/>
            <a:ext cx="7632848" cy="1224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90488" indent="-90488">
              <a:defRPr b="1">
                <a:solidFill>
                  <a:schemeClr val="tx1"/>
                </a:solidFill>
                <a:latin typeface="Arial" panose="020B0604020202020204" pitchFamily="34" charset="0"/>
                <a:ea typeface="宋体" panose="02010600030101010101" pitchFamily="2" charset="-122"/>
              </a:defRPr>
            </a:lvl1pPr>
            <a:lvl2pPr marL="382588" indent="-182563">
              <a:defRPr b="1">
                <a:solidFill>
                  <a:schemeClr val="tx1"/>
                </a:solidFill>
                <a:latin typeface="Arial" panose="020B0604020202020204" pitchFamily="34" charset="0"/>
                <a:ea typeface="宋体" panose="02010600030101010101" pitchFamily="2" charset="-122"/>
              </a:defRPr>
            </a:lvl2pPr>
            <a:lvl3pPr marL="566738" indent="-182563">
              <a:defRPr b="1">
                <a:solidFill>
                  <a:schemeClr val="tx1"/>
                </a:solidFill>
                <a:latin typeface="Arial" panose="020B0604020202020204" pitchFamily="34" charset="0"/>
                <a:ea typeface="宋体" panose="02010600030101010101" pitchFamily="2" charset="-122"/>
              </a:defRPr>
            </a:lvl3pPr>
            <a:lvl4pPr marL="749300" indent="-182563">
              <a:defRPr b="1">
                <a:solidFill>
                  <a:schemeClr val="tx1"/>
                </a:solidFill>
                <a:latin typeface="Arial" panose="020B0604020202020204" pitchFamily="34" charset="0"/>
                <a:ea typeface="宋体" panose="02010600030101010101" pitchFamily="2" charset="-122"/>
              </a:defRPr>
            </a:lvl4pPr>
            <a:lvl5pPr marL="931863" indent="-182563">
              <a:defRPr b="1">
                <a:solidFill>
                  <a:schemeClr val="tx1"/>
                </a:solidFill>
                <a:latin typeface="Arial" panose="020B0604020202020204" pitchFamily="34" charset="0"/>
                <a:ea typeface="宋体" panose="02010600030101010101" pitchFamily="2" charset="-122"/>
              </a:defRPr>
            </a:lvl5pPr>
            <a:lvl6pPr marL="1389063" indent="-182563"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1846263" indent="-182563"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2303463" indent="-182563"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2760663" indent="-182563"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marL="285750" indent="-285750">
              <a:lnSpc>
                <a:spcPct val="150000"/>
              </a:lnSpc>
              <a:buFont typeface="Wingdings" panose="05000000000000000000" pitchFamily="2" charset="2"/>
              <a:buChar char="Ø"/>
            </a:pPr>
            <a:r>
              <a:rPr lang="zh-CN" altLang="en-US" sz="1600" b="0" dirty="0">
                <a:solidFill>
                  <a:schemeClr val="tx2"/>
                </a:solidFill>
                <a:latin typeface="Times New Roman" panose="02020603050405020304" pitchFamily="18" charset="0"/>
              </a:rPr>
              <a:t>校验和：常用于传输层，</a:t>
            </a:r>
            <a:r>
              <a:rPr lang="en-US" altLang="zh-CN" sz="1600" b="0" dirty="0">
                <a:solidFill>
                  <a:schemeClr val="tx2"/>
                </a:solidFill>
                <a:latin typeface="Times New Roman" panose="02020603050405020304" pitchFamily="18" charset="0"/>
              </a:rPr>
              <a:t>TCP/UCP</a:t>
            </a:r>
            <a:r>
              <a:rPr lang="zh-CN" altLang="en-US" sz="1600" b="0" dirty="0">
                <a:solidFill>
                  <a:schemeClr val="tx2"/>
                </a:solidFill>
                <a:latin typeface="Times New Roman" panose="02020603050405020304" pitchFamily="18" charset="0"/>
              </a:rPr>
              <a:t>报文的差错检测。</a:t>
            </a:r>
            <a:endParaRPr lang="en-US" altLang="zh-CN" sz="1600" b="0" dirty="0">
              <a:solidFill>
                <a:schemeClr val="tx2"/>
              </a:solidFill>
              <a:latin typeface="Times New Roman" panose="02020603050405020304" pitchFamily="18" charset="0"/>
            </a:endParaRPr>
          </a:p>
          <a:p>
            <a:pPr marL="285750" indent="-285750">
              <a:lnSpc>
                <a:spcPct val="150000"/>
              </a:lnSpc>
              <a:buFont typeface="Wingdings" panose="05000000000000000000" pitchFamily="2" charset="2"/>
              <a:buChar char="Ø"/>
            </a:pPr>
            <a:r>
              <a:rPr lang="zh-CN" altLang="en-US" sz="1600" b="0" dirty="0">
                <a:solidFill>
                  <a:schemeClr val="tx2"/>
                </a:solidFill>
                <a:latin typeface="Times New Roman" panose="02020603050405020304" pitchFamily="18" charset="0"/>
              </a:rPr>
              <a:t>校验位的计算：将要发送的数据看成是一个</a:t>
            </a:r>
            <a:r>
              <a:rPr lang="en-US" altLang="zh-CN" sz="1600" b="0" dirty="0">
                <a:solidFill>
                  <a:schemeClr val="tx2"/>
                </a:solidFill>
                <a:latin typeface="Times New Roman" panose="02020603050405020304" pitchFamily="18" charset="0"/>
              </a:rPr>
              <a:t>16</a:t>
            </a:r>
            <a:r>
              <a:rPr lang="zh-CN" altLang="en-US" sz="1600" b="0" dirty="0">
                <a:solidFill>
                  <a:schemeClr val="tx2"/>
                </a:solidFill>
                <a:latin typeface="Times New Roman" panose="02020603050405020304" pitchFamily="18" charset="0"/>
              </a:rPr>
              <a:t>位整数的序列，将这些</a:t>
            </a:r>
            <a:r>
              <a:rPr lang="en-US" altLang="zh-CN" sz="1600" b="0" dirty="0">
                <a:solidFill>
                  <a:schemeClr val="tx2"/>
                </a:solidFill>
                <a:latin typeface="Times New Roman" panose="02020603050405020304" pitchFamily="18" charset="0"/>
              </a:rPr>
              <a:t>16 </a:t>
            </a:r>
            <a:r>
              <a:rPr lang="zh-CN" altLang="en-US" sz="1600" b="0" dirty="0">
                <a:solidFill>
                  <a:schemeClr val="tx2"/>
                </a:solidFill>
                <a:latin typeface="Times New Roman" panose="02020603050405020304" pitchFamily="18" charset="0"/>
              </a:rPr>
              <a:t>位整数加起来，得到的和作为检验位。</a:t>
            </a:r>
          </a:p>
          <a:p>
            <a:pPr marL="285750" indent="-285750">
              <a:lnSpc>
                <a:spcPct val="150000"/>
              </a:lnSpc>
              <a:buFont typeface="Wingdings" panose="05000000000000000000" pitchFamily="2" charset="2"/>
              <a:buChar char="Ø"/>
            </a:pPr>
            <a:endParaRPr lang="zh-CN" altLang="en-US" sz="1600" b="0" dirty="0">
              <a:solidFill>
                <a:schemeClr val="tx2"/>
              </a:solidFill>
              <a:latin typeface="Times New Roman" panose="02020603050405020304" pitchFamily="18" charset="0"/>
            </a:endParaRPr>
          </a:p>
          <a:p>
            <a:pPr marL="285750" indent="-285750">
              <a:lnSpc>
                <a:spcPct val="150000"/>
              </a:lnSpc>
              <a:buFont typeface="Wingdings" panose="05000000000000000000" pitchFamily="2" charset="2"/>
              <a:buChar char="Ø"/>
            </a:pPr>
            <a:endParaRPr lang="en-US" altLang="zh-CN" sz="1600" b="0" dirty="0">
              <a:solidFill>
                <a:schemeClr val="tx2"/>
              </a:solidFill>
              <a:latin typeface="Times New Roman" panose="02020603050405020304" pitchFamily="18" charset="0"/>
              <a:cs typeface="Times New Roman" panose="02020603050405020304" pitchFamily="18" charset="0"/>
            </a:endParaRPr>
          </a:p>
        </p:txBody>
      </p:sp>
      <p:sp>
        <p:nvSpPr>
          <p:cNvPr id="9" name="Rectangle 4">
            <a:extLst>
              <a:ext uri="{FF2B5EF4-FFF2-40B4-BE49-F238E27FC236}">
                <a16:creationId xmlns:a16="http://schemas.microsoft.com/office/drawing/2014/main" id="{65F8D02A-480F-402C-AD84-B908DFF0BBC1}"/>
              </a:ext>
            </a:extLst>
          </p:cNvPr>
          <p:cNvSpPr txBox="1">
            <a:spLocks noChangeArrowheads="1"/>
          </p:cNvSpPr>
          <p:nvPr/>
        </p:nvSpPr>
        <p:spPr bwMode="auto">
          <a:xfrm>
            <a:off x="755576" y="3501008"/>
            <a:ext cx="4038600" cy="1977464"/>
          </a:xfrm>
          <a:prstGeom prst="rect">
            <a:avLst/>
          </a:prstGeom>
          <a:ln>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lvl1pPr marL="90488" indent="-90488" algn="l" rtl="0" eaLnBrk="0" fontAlgn="base" hangingPunct="0">
              <a:lnSpc>
                <a:spcPct val="90000"/>
              </a:lnSpc>
              <a:spcBef>
                <a:spcPts val="1200"/>
              </a:spcBef>
              <a:spcAft>
                <a:spcPts val="200"/>
              </a:spcAft>
              <a:buClr>
                <a:schemeClr val="accent1"/>
              </a:buClr>
              <a:buSzPct val="100000"/>
              <a:buFont typeface="Calibri" panose="020F0502020204030204" pitchFamily="34" charset="0"/>
              <a:buChar char=" "/>
              <a:defRPr sz="2000" kern="1200">
                <a:solidFill>
                  <a:srgbClr val="404040"/>
                </a:solidFill>
                <a:latin typeface="+mn-lt"/>
                <a:ea typeface="+mn-ea"/>
                <a:cs typeface="+mn-cs"/>
              </a:defRPr>
            </a:lvl1pPr>
            <a:lvl2pPr marL="382588" indent="-182563" algn="l" rtl="0" eaLnBrk="0" fontAlgn="base" hangingPunct="0">
              <a:lnSpc>
                <a:spcPct val="90000"/>
              </a:lnSpc>
              <a:spcBef>
                <a:spcPts val="200"/>
              </a:spcBef>
              <a:spcAft>
                <a:spcPts val="400"/>
              </a:spcAft>
              <a:buClr>
                <a:schemeClr val="accent1"/>
              </a:buClr>
              <a:buFont typeface="Calibri" panose="020F0502020204030204" pitchFamily="34" charset="0"/>
              <a:buChar char="◦"/>
              <a:defRPr kern="1200">
                <a:solidFill>
                  <a:srgbClr val="404040"/>
                </a:solidFill>
                <a:latin typeface="+mn-lt"/>
                <a:ea typeface="+mn-ea"/>
                <a:cs typeface="+mn-cs"/>
              </a:defRPr>
            </a:lvl2pPr>
            <a:lvl3pPr marL="566738" indent="-182563" algn="l" rtl="0" eaLnBrk="0" fontAlgn="base" hangingPunct="0">
              <a:lnSpc>
                <a:spcPct val="90000"/>
              </a:lnSpc>
              <a:spcBef>
                <a:spcPts val="200"/>
              </a:spcBef>
              <a:spcAft>
                <a:spcPts val="400"/>
              </a:spcAft>
              <a:buClr>
                <a:schemeClr val="accent1"/>
              </a:buClr>
              <a:buFont typeface="Calibri" panose="020F0502020204030204" pitchFamily="34" charset="0"/>
              <a:buChar char="◦"/>
              <a:defRPr sz="1400" kern="1200">
                <a:solidFill>
                  <a:srgbClr val="404040"/>
                </a:solidFill>
                <a:latin typeface="+mn-lt"/>
                <a:ea typeface="+mn-ea"/>
                <a:cs typeface="+mn-cs"/>
              </a:defRPr>
            </a:lvl3pPr>
            <a:lvl4pPr marL="749300" indent="-182563" algn="l" rtl="0" eaLnBrk="0" fontAlgn="base" hangingPunct="0">
              <a:lnSpc>
                <a:spcPct val="90000"/>
              </a:lnSpc>
              <a:spcBef>
                <a:spcPts val="200"/>
              </a:spcBef>
              <a:spcAft>
                <a:spcPts val="400"/>
              </a:spcAft>
              <a:buClr>
                <a:schemeClr val="accent1"/>
              </a:buClr>
              <a:buFont typeface="Calibri" panose="020F0502020204030204" pitchFamily="34" charset="0"/>
              <a:buChar char="◦"/>
              <a:defRPr sz="1400" kern="1200">
                <a:solidFill>
                  <a:srgbClr val="404040"/>
                </a:solidFill>
                <a:latin typeface="+mn-lt"/>
                <a:ea typeface="+mn-ea"/>
                <a:cs typeface="+mn-cs"/>
              </a:defRPr>
            </a:lvl4pPr>
            <a:lvl5pPr marL="931863" indent="-182563" algn="l" rtl="0" eaLnBrk="0" fontAlgn="base" hangingPunct="0">
              <a:lnSpc>
                <a:spcPct val="90000"/>
              </a:lnSpc>
              <a:spcBef>
                <a:spcPts val="200"/>
              </a:spcBef>
              <a:spcAft>
                <a:spcPts val="400"/>
              </a:spcAft>
              <a:buClr>
                <a:schemeClr val="accent1"/>
              </a:buClr>
              <a:buFont typeface="Calibri" panose="020F0502020204030204" pitchFamily="34" charset="0"/>
              <a:buChar char="◦"/>
              <a:defRPr sz="1400" kern="1200">
                <a:solidFill>
                  <a:srgbClr val="404040"/>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Font typeface="Wingdings" panose="05000000000000000000" pitchFamily="2" charset="2"/>
              <a:buChar char="q"/>
              <a:defRPr/>
            </a:pPr>
            <a:r>
              <a:rPr lang="zh-CN" altLang="en-US" sz="1600" b="0" i="1" dirty="0">
                <a:solidFill>
                  <a:schemeClr val="hlink"/>
                </a:solidFill>
                <a:latin typeface="华文中宋" panose="02010600040101010101" pitchFamily="2" charset="-122"/>
                <a:ea typeface="华文中宋" panose="02010600040101010101" pitchFamily="2" charset="-122"/>
              </a:rPr>
              <a:t>发送端：</a:t>
            </a:r>
            <a:endParaRPr lang="zh-CN" altLang="en-US" sz="1600" b="0" dirty="0">
              <a:solidFill>
                <a:schemeClr val="hlink"/>
              </a:solidFill>
              <a:latin typeface="华文中宋" panose="02010600040101010101" pitchFamily="2" charset="-122"/>
              <a:ea typeface="华文中宋" panose="02010600040101010101" pitchFamily="2" charset="-122"/>
            </a:endParaRPr>
          </a:p>
          <a:p>
            <a:pPr marL="0" indent="0">
              <a:buFont typeface="Wingdings" panose="05000000000000000000" pitchFamily="2" charset="2"/>
              <a:buNone/>
              <a:defRPr/>
            </a:pPr>
            <a:r>
              <a:rPr lang="zh-CN" altLang="en-US" sz="1600" b="0" dirty="0">
                <a:ea typeface="华文中宋" panose="02010600040101010101" pitchFamily="2" charset="-122"/>
              </a:rPr>
              <a:t>    </a:t>
            </a:r>
            <a:r>
              <a:rPr lang="zh-CN" altLang="en-US" sz="1600" b="0" dirty="0">
                <a:solidFill>
                  <a:schemeClr val="tx1"/>
                </a:solidFill>
                <a:latin typeface="Times New Roman" panose="02020603050405020304" pitchFamily="18" charset="0"/>
                <a:ea typeface="华文中宋" panose="02010600040101010101" pitchFamily="2" charset="-122"/>
              </a:rPr>
              <a:t>将数据的每两个字节当作一个</a:t>
            </a:r>
            <a:r>
              <a:rPr lang="en-US" altLang="zh-CN" sz="1600" b="0" dirty="0">
                <a:solidFill>
                  <a:schemeClr val="tx1"/>
                </a:solidFill>
                <a:latin typeface="Times New Roman" panose="02020603050405020304" pitchFamily="18" charset="0"/>
                <a:ea typeface="华文中宋" panose="02010600040101010101" pitchFamily="2" charset="-122"/>
              </a:rPr>
              <a:t>16</a:t>
            </a:r>
            <a:r>
              <a:rPr lang="zh-CN" altLang="en-US" sz="1600" b="0" dirty="0">
                <a:solidFill>
                  <a:schemeClr val="tx1"/>
                </a:solidFill>
                <a:latin typeface="Times New Roman" panose="02020603050405020304" pitchFamily="18" charset="0"/>
                <a:ea typeface="华文中宋" panose="02010600040101010101" pitchFamily="2" charset="-122"/>
              </a:rPr>
              <a:t>位的整数，可分成若干整数</a:t>
            </a:r>
          </a:p>
          <a:p>
            <a:pPr>
              <a:buFont typeface="Wingdings" panose="05000000000000000000" pitchFamily="2" charset="2"/>
              <a:buChar char="ü"/>
              <a:defRPr/>
            </a:pPr>
            <a:r>
              <a:rPr lang="zh-CN" altLang="en-US" sz="1600" b="0" dirty="0">
                <a:solidFill>
                  <a:schemeClr val="tx1"/>
                </a:solidFill>
                <a:latin typeface="Times New Roman" panose="02020603050405020304" pitchFamily="18" charset="0"/>
                <a:ea typeface="华文中宋" panose="02010600040101010101" pitchFamily="2" charset="-122"/>
              </a:rPr>
              <a:t>将所有</a:t>
            </a:r>
            <a:r>
              <a:rPr lang="en-US" altLang="zh-CN" sz="1600" b="0" dirty="0">
                <a:solidFill>
                  <a:srgbClr val="FF0000"/>
                </a:solidFill>
                <a:ea typeface="华文中宋" panose="02010600040101010101" pitchFamily="2" charset="-122"/>
              </a:rPr>
              <a:t>16 </a:t>
            </a:r>
            <a:r>
              <a:rPr lang="zh-CN" altLang="en-US" sz="1600" b="0" dirty="0">
                <a:solidFill>
                  <a:srgbClr val="FF0000"/>
                </a:solidFill>
                <a:ea typeface="华文中宋" panose="02010600040101010101" pitchFamily="2" charset="-122"/>
              </a:rPr>
              <a:t>位的整数求和</a:t>
            </a:r>
            <a:r>
              <a:rPr lang="zh-CN" altLang="en-US" sz="1600" b="0" dirty="0">
                <a:ea typeface="华文中宋" panose="02010600040101010101" pitchFamily="2" charset="-122"/>
              </a:rPr>
              <a:t>；</a:t>
            </a:r>
          </a:p>
          <a:p>
            <a:pPr>
              <a:buFont typeface="Wingdings" panose="05000000000000000000" pitchFamily="2" charset="2"/>
              <a:buChar char="ü"/>
              <a:defRPr/>
            </a:pPr>
            <a:r>
              <a:rPr lang="zh-CN" altLang="en-US" sz="1600" b="0" dirty="0">
                <a:solidFill>
                  <a:srgbClr val="FF0000"/>
                </a:solidFill>
                <a:ea typeface="华文中宋" panose="02010600040101010101" pitchFamily="2" charset="-122"/>
              </a:rPr>
              <a:t>对得到的和逐位取反</a:t>
            </a:r>
            <a:r>
              <a:rPr lang="zh-CN" altLang="en-US" sz="1600" b="0" dirty="0">
                <a:solidFill>
                  <a:schemeClr val="tx1"/>
                </a:solidFill>
                <a:latin typeface="Times New Roman" panose="02020603050405020304" pitchFamily="18" charset="0"/>
                <a:ea typeface="华文中宋" panose="02010600040101010101" pitchFamily="2" charset="-122"/>
              </a:rPr>
              <a:t>，作为检查和，放在报文段首部，一起发送</a:t>
            </a:r>
            <a:r>
              <a:rPr lang="zh-CN" altLang="en-US" sz="1600" b="0" dirty="0">
                <a:ea typeface="华文中宋" panose="02010600040101010101" pitchFamily="2" charset="-122"/>
              </a:rPr>
              <a:t>。</a:t>
            </a:r>
          </a:p>
          <a:p>
            <a:pPr>
              <a:defRPr/>
            </a:pPr>
            <a:endParaRPr lang="zh-CN" altLang="en-US" sz="1600" b="0" dirty="0">
              <a:ea typeface="华文中宋" panose="02010600040101010101" pitchFamily="2" charset="-122"/>
            </a:endParaRPr>
          </a:p>
        </p:txBody>
      </p:sp>
      <p:sp>
        <p:nvSpPr>
          <p:cNvPr id="10" name="Text Box 6"/>
          <p:cNvSpPr txBox="1">
            <a:spLocks noChangeArrowheads="1"/>
          </p:cNvSpPr>
          <p:nvPr/>
        </p:nvSpPr>
        <p:spPr bwMode="auto">
          <a:xfrm>
            <a:off x="5035624" y="3501008"/>
            <a:ext cx="3352800" cy="1977464"/>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5000"/>
              </a:lnSpc>
              <a:spcBef>
                <a:spcPct val="15000"/>
              </a:spcBef>
              <a:buClr>
                <a:schemeClr val="accent2"/>
              </a:buClr>
              <a:buSzPct val="85000"/>
              <a:buFont typeface="Wingdings" panose="05000000000000000000" pitchFamily="2" charset="2"/>
              <a:buChar char="q"/>
            </a:pPr>
            <a:r>
              <a:rPr lang="zh-CN" altLang="en-US" sz="1600" b="1" i="1" dirty="0">
                <a:latin typeface="Times New Roman" panose="02020603050405020304" pitchFamily="18" charset="0"/>
                <a:ea typeface="华文中宋" panose="02010600040101010101" pitchFamily="2" charset="-122"/>
              </a:rPr>
              <a:t>  </a:t>
            </a:r>
            <a:r>
              <a:rPr lang="zh-CN" altLang="en-US" sz="1600" b="1" i="1" dirty="0">
                <a:solidFill>
                  <a:schemeClr val="hlink"/>
                </a:solidFill>
                <a:latin typeface="Times New Roman" panose="02020603050405020304" pitchFamily="18" charset="0"/>
                <a:ea typeface="华文中宋" panose="02010600040101010101" pitchFamily="2" charset="-122"/>
              </a:rPr>
              <a:t>接收端：</a:t>
            </a:r>
            <a:r>
              <a:rPr lang="zh-CN" altLang="en-US" sz="1600" b="1" i="1" dirty="0">
                <a:latin typeface="Times New Roman" panose="02020603050405020304" pitchFamily="18" charset="0"/>
                <a:ea typeface="华文中宋" panose="02010600040101010101" pitchFamily="2" charset="-122"/>
              </a:rPr>
              <a:t>	</a:t>
            </a:r>
            <a:endParaRPr lang="zh-CN" altLang="en-US" sz="1600" b="1" dirty="0">
              <a:latin typeface="Times New Roman" panose="02020603050405020304" pitchFamily="18" charset="0"/>
              <a:ea typeface="华文中宋" panose="02010600040101010101" pitchFamily="2" charset="-122"/>
            </a:endParaRPr>
          </a:p>
          <a:p>
            <a:pPr>
              <a:lnSpc>
                <a:spcPct val="115000"/>
              </a:lnSpc>
              <a:spcBef>
                <a:spcPct val="15000"/>
              </a:spcBef>
            </a:pPr>
            <a:r>
              <a:rPr lang="zh-CN" altLang="en-US" sz="1600" b="1" dirty="0">
                <a:latin typeface="Times New Roman" panose="02020603050405020304" pitchFamily="18" charset="0"/>
                <a:ea typeface="华文中宋" panose="02010600040101010101" pitchFamily="2" charset="-122"/>
              </a:rPr>
              <a:t>       对接收到的信息 </a:t>
            </a:r>
            <a:r>
              <a:rPr lang="en-US" altLang="zh-CN" sz="1600" b="1" dirty="0">
                <a:latin typeface="Times New Roman" panose="02020603050405020304" pitchFamily="18" charset="0"/>
                <a:ea typeface="华文中宋" panose="02010600040101010101" pitchFamily="2" charset="-122"/>
              </a:rPr>
              <a:t>(</a:t>
            </a:r>
            <a:r>
              <a:rPr lang="zh-CN" altLang="en-US" sz="1600" b="1" dirty="0">
                <a:latin typeface="Times New Roman" panose="02020603050405020304" pitchFamily="18" charset="0"/>
                <a:ea typeface="华文中宋" panose="02010600040101010101" pitchFamily="2" charset="-122"/>
              </a:rPr>
              <a:t>包括检查和</a:t>
            </a:r>
            <a:r>
              <a:rPr lang="en-US" altLang="zh-CN" sz="1600" b="1" dirty="0">
                <a:latin typeface="Times New Roman" panose="02020603050405020304" pitchFamily="18" charset="0"/>
                <a:ea typeface="华文中宋" panose="02010600040101010101" pitchFamily="2" charset="-122"/>
              </a:rPr>
              <a:t>)</a:t>
            </a:r>
            <a:r>
              <a:rPr lang="zh-CN" altLang="en-US" sz="1600" b="1" dirty="0">
                <a:latin typeface="Times New Roman" panose="02020603050405020304" pitchFamily="18" charset="0"/>
                <a:ea typeface="华文中宋" panose="02010600040101010101" pitchFamily="2" charset="-122"/>
              </a:rPr>
              <a:t>按与发送方相同的方法</a:t>
            </a:r>
            <a:r>
              <a:rPr lang="zh-CN" altLang="en-US" sz="1600" b="1" dirty="0">
                <a:solidFill>
                  <a:srgbClr val="FF0000"/>
                </a:solidFill>
                <a:latin typeface="Times New Roman" panose="02020603050405020304" pitchFamily="18" charset="0"/>
                <a:ea typeface="华文中宋" panose="02010600040101010101" pitchFamily="2" charset="-122"/>
              </a:rPr>
              <a:t>反码</a:t>
            </a:r>
            <a:r>
              <a:rPr lang="zh-CN" altLang="en-US" sz="1600" b="1" dirty="0">
                <a:latin typeface="Times New Roman" panose="02020603050405020304" pitchFamily="18" charset="0"/>
                <a:ea typeface="华文中宋" panose="02010600040101010101" pitchFamily="2" charset="-122"/>
              </a:rPr>
              <a:t>求和。</a:t>
            </a:r>
          </a:p>
          <a:p>
            <a:pPr>
              <a:lnSpc>
                <a:spcPct val="115000"/>
              </a:lnSpc>
              <a:spcBef>
                <a:spcPct val="15000"/>
              </a:spcBef>
              <a:buClr>
                <a:srgbClr val="0000FF"/>
              </a:buClr>
              <a:buSzPct val="85000"/>
              <a:buFont typeface="Wingdings" panose="05000000000000000000" pitchFamily="2" charset="2"/>
              <a:buChar char="ü"/>
            </a:pPr>
            <a:r>
              <a:rPr lang="zh-CN" altLang="en-US" sz="1600" b="1" dirty="0">
                <a:solidFill>
                  <a:srgbClr val="FF0000"/>
                </a:solidFill>
                <a:latin typeface="Times New Roman" panose="02020603050405020304" pitchFamily="18" charset="0"/>
                <a:ea typeface="华文中宋" panose="02010600040101010101" pitchFamily="2" charset="-122"/>
              </a:rPr>
              <a:t>等于</a:t>
            </a:r>
            <a:r>
              <a:rPr lang="zh-CN" altLang="en-US" sz="1600" b="1" dirty="0">
                <a:solidFill>
                  <a:srgbClr val="FF0000"/>
                </a:solidFill>
                <a:latin typeface="华文中宋" panose="02010600040101010101" pitchFamily="2" charset="-122"/>
                <a:ea typeface="华文中宋" panose="02010600040101010101" pitchFamily="2" charset="-122"/>
              </a:rPr>
              <a:t>“</a:t>
            </a:r>
            <a:r>
              <a:rPr lang="en-US" altLang="zh-CN" sz="1600" b="1" dirty="0">
                <a:solidFill>
                  <a:srgbClr val="FF0000"/>
                </a:solidFill>
                <a:latin typeface="Times New Roman" panose="02020603050405020304" pitchFamily="18" charset="0"/>
                <a:ea typeface="华文中宋" panose="02010600040101010101" pitchFamily="2" charset="-122"/>
              </a:rPr>
              <a:t>0</a:t>
            </a:r>
            <a:r>
              <a:rPr lang="en-US" altLang="zh-CN" sz="1600" b="1" dirty="0">
                <a:solidFill>
                  <a:srgbClr val="FF0000"/>
                </a:solidFill>
                <a:latin typeface="华文中宋" panose="02010600040101010101" pitchFamily="2" charset="-122"/>
                <a:ea typeface="华文中宋" panose="02010600040101010101" pitchFamily="2" charset="-122"/>
              </a:rPr>
              <a:t>”</a:t>
            </a:r>
            <a:r>
              <a:rPr lang="zh-CN" altLang="en-US" sz="1600" b="1" dirty="0">
                <a:latin typeface="Times New Roman" panose="02020603050405020304" pitchFamily="18" charset="0"/>
                <a:ea typeface="华文中宋" panose="02010600040101010101" pitchFamily="2" charset="-122"/>
              </a:rPr>
              <a:t>：收到的数据无差错；</a:t>
            </a:r>
          </a:p>
          <a:p>
            <a:pPr>
              <a:lnSpc>
                <a:spcPct val="115000"/>
              </a:lnSpc>
              <a:spcBef>
                <a:spcPct val="15000"/>
              </a:spcBef>
              <a:buClr>
                <a:srgbClr val="0000FF"/>
              </a:buClr>
              <a:buSzPct val="85000"/>
              <a:buFont typeface="Wingdings" panose="05000000000000000000" pitchFamily="2" charset="2"/>
              <a:buChar char="ü"/>
            </a:pPr>
            <a:r>
              <a:rPr lang="zh-CN" altLang="en-US" sz="1600" b="1" dirty="0">
                <a:solidFill>
                  <a:srgbClr val="FF0000"/>
                </a:solidFill>
                <a:latin typeface="Times New Roman" panose="02020603050405020304" pitchFamily="18" charset="0"/>
                <a:ea typeface="华文中宋" panose="02010600040101010101" pitchFamily="2" charset="-122"/>
              </a:rPr>
              <a:t>不等于</a:t>
            </a:r>
            <a:r>
              <a:rPr lang="zh-CN" altLang="en-US" sz="1600" b="1" dirty="0">
                <a:solidFill>
                  <a:srgbClr val="FF0000"/>
                </a:solidFill>
                <a:latin typeface="华文中宋" panose="02010600040101010101" pitchFamily="2" charset="-122"/>
                <a:ea typeface="华文中宋" panose="02010600040101010101" pitchFamily="2" charset="-122"/>
              </a:rPr>
              <a:t>“</a:t>
            </a:r>
            <a:r>
              <a:rPr lang="en-US" altLang="zh-CN" sz="1600" b="1" dirty="0">
                <a:solidFill>
                  <a:srgbClr val="FF0000"/>
                </a:solidFill>
                <a:latin typeface="Times New Roman" panose="02020603050405020304" pitchFamily="18" charset="0"/>
                <a:ea typeface="华文中宋" panose="02010600040101010101" pitchFamily="2" charset="-122"/>
              </a:rPr>
              <a:t>0</a:t>
            </a:r>
            <a:r>
              <a:rPr lang="en-US" altLang="zh-CN" sz="1600" b="1" dirty="0">
                <a:solidFill>
                  <a:srgbClr val="FF0000"/>
                </a:solidFill>
                <a:latin typeface="华文中宋" panose="02010600040101010101" pitchFamily="2" charset="-122"/>
                <a:ea typeface="华文中宋" panose="02010600040101010101" pitchFamily="2" charset="-122"/>
              </a:rPr>
              <a:t>”</a:t>
            </a:r>
            <a:r>
              <a:rPr lang="zh-CN" altLang="en-US" sz="1600" b="1" dirty="0">
                <a:latin typeface="Times New Roman" panose="02020603050405020304" pitchFamily="18" charset="0"/>
                <a:ea typeface="华文中宋" panose="02010600040101010101" pitchFamily="2" charset="-122"/>
              </a:rPr>
              <a:t>：收到的数据出现差错。</a:t>
            </a:r>
          </a:p>
        </p:txBody>
      </p:sp>
    </p:spTree>
    <p:extLst>
      <p:ext uri="{BB962C8B-B14F-4D97-AF65-F5344CB8AC3E}">
        <p14:creationId xmlns:p14="http://schemas.microsoft.com/office/powerpoint/2010/main" val="164298036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3">
            <a:extLst>
              <a:ext uri="{FF2B5EF4-FFF2-40B4-BE49-F238E27FC236}">
                <a16:creationId xmlns:a16="http://schemas.microsoft.com/office/drawing/2014/main" id="{663B67E8-4D96-4BF0-9300-B1420A51FAE3}"/>
              </a:ext>
            </a:extLst>
          </p:cNvPr>
          <p:cNvSpPr txBox="1">
            <a:spLocks/>
          </p:cNvSpPr>
          <p:nvPr/>
        </p:nvSpPr>
        <p:spPr bwMode="auto">
          <a:xfrm>
            <a:off x="1116013" y="908050"/>
            <a:ext cx="7416427" cy="5048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rtl="0" eaLnBrk="0" fontAlgn="base" hangingPunct="0">
              <a:lnSpc>
                <a:spcPct val="85000"/>
              </a:lnSpc>
              <a:spcBef>
                <a:spcPct val="0"/>
              </a:spcBef>
              <a:spcAft>
                <a:spcPct val="0"/>
              </a:spcAft>
              <a:defRPr sz="4800" kern="1200" spc="-50">
                <a:solidFill>
                  <a:srgbClr val="404040"/>
                </a:solidFill>
                <a:latin typeface="+mj-lt"/>
                <a:ea typeface="+mj-ea"/>
                <a:cs typeface="+mj-cs"/>
              </a:defRPr>
            </a:lvl1pPr>
            <a:lvl2pPr algn="l" rtl="0" eaLnBrk="0" fontAlgn="base" hangingPunct="0">
              <a:lnSpc>
                <a:spcPct val="85000"/>
              </a:lnSpc>
              <a:spcBef>
                <a:spcPct val="0"/>
              </a:spcBef>
              <a:spcAft>
                <a:spcPct val="0"/>
              </a:spcAft>
              <a:defRPr sz="4800">
                <a:solidFill>
                  <a:srgbClr val="404040"/>
                </a:solidFill>
                <a:latin typeface="Calibri Light" panose="020F0302020204030204" pitchFamily="34" charset="0"/>
              </a:defRPr>
            </a:lvl2pPr>
            <a:lvl3pPr algn="l" rtl="0" eaLnBrk="0" fontAlgn="base" hangingPunct="0">
              <a:lnSpc>
                <a:spcPct val="85000"/>
              </a:lnSpc>
              <a:spcBef>
                <a:spcPct val="0"/>
              </a:spcBef>
              <a:spcAft>
                <a:spcPct val="0"/>
              </a:spcAft>
              <a:defRPr sz="4800">
                <a:solidFill>
                  <a:srgbClr val="404040"/>
                </a:solidFill>
                <a:latin typeface="Calibri Light" panose="020F0302020204030204" pitchFamily="34" charset="0"/>
              </a:defRPr>
            </a:lvl3pPr>
            <a:lvl4pPr algn="l" rtl="0" eaLnBrk="0" fontAlgn="base" hangingPunct="0">
              <a:lnSpc>
                <a:spcPct val="85000"/>
              </a:lnSpc>
              <a:spcBef>
                <a:spcPct val="0"/>
              </a:spcBef>
              <a:spcAft>
                <a:spcPct val="0"/>
              </a:spcAft>
              <a:defRPr sz="4800">
                <a:solidFill>
                  <a:srgbClr val="404040"/>
                </a:solidFill>
                <a:latin typeface="Calibri Light" panose="020F0302020204030204" pitchFamily="34" charset="0"/>
              </a:defRPr>
            </a:lvl4pPr>
            <a:lvl5pPr algn="l" rtl="0" eaLnBrk="0" fontAlgn="base" hangingPunct="0">
              <a:lnSpc>
                <a:spcPct val="85000"/>
              </a:lnSpc>
              <a:spcBef>
                <a:spcPct val="0"/>
              </a:spcBef>
              <a:spcAft>
                <a:spcPct val="0"/>
              </a:spcAft>
              <a:defRPr sz="4800">
                <a:solidFill>
                  <a:srgbClr val="404040"/>
                </a:solidFill>
                <a:latin typeface="Calibri Light" panose="020F0302020204030204" pitchFamily="34" charset="0"/>
              </a:defRPr>
            </a:lvl5pPr>
            <a:lvl6pPr marL="457200" algn="l" rtl="0" fontAlgn="base">
              <a:lnSpc>
                <a:spcPct val="85000"/>
              </a:lnSpc>
              <a:spcBef>
                <a:spcPct val="0"/>
              </a:spcBef>
              <a:spcAft>
                <a:spcPct val="0"/>
              </a:spcAft>
              <a:defRPr sz="4800">
                <a:solidFill>
                  <a:srgbClr val="404040"/>
                </a:solidFill>
                <a:latin typeface="Calibri Light" panose="020F0302020204030204" pitchFamily="34" charset="0"/>
              </a:defRPr>
            </a:lvl6pPr>
            <a:lvl7pPr marL="914400" algn="l" rtl="0" fontAlgn="base">
              <a:lnSpc>
                <a:spcPct val="85000"/>
              </a:lnSpc>
              <a:spcBef>
                <a:spcPct val="0"/>
              </a:spcBef>
              <a:spcAft>
                <a:spcPct val="0"/>
              </a:spcAft>
              <a:defRPr sz="4800">
                <a:solidFill>
                  <a:srgbClr val="404040"/>
                </a:solidFill>
                <a:latin typeface="Calibri Light" panose="020F0302020204030204" pitchFamily="34" charset="0"/>
              </a:defRPr>
            </a:lvl7pPr>
            <a:lvl8pPr marL="1371600" algn="l" rtl="0" fontAlgn="base">
              <a:lnSpc>
                <a:spcPct val="85000"/>
              </a:lnSpc>
              <a:spcBef>
                <a:spcPct val="0"/>
              </a:spcBef>
              <a:spcAft>
                <a:spcPct val="0"/>
              </a:spcAft>
              <a:defRPr sz="4800">
                <a:solidFill>
                  <a:srgbClr val="404040"/>
                </a:solidFill>
                <a:latin typeface="Calibri Light" panose="020F0302020204030204" pitchFamily="34" charset="0"/>
              </a:defRPr>
            </a:lvl8pPr>
            <a:lvl9pPr marL="1828800" algn="l" rtl="0" fontAlgn="base">
              <a:lnSpc>
                <a:spcPct val="85000"/>
              </a:lnSpc>
              <a:spcBef>
                <a:spcPct val="0"/>
              </a:spcBef>
              <a:spcAft>
                <a:spcPct val="0"/>
              </a:spcAft>
              <a:defRPr sz="4800">
                <a:solidFill>
                  <a:srgbClr val="404040"/>
                </a:solidFill>
                <a:latin typeface="Calibri Light" panose="020F0302020204030204" pitchFamily="34" charset="0"/>
              </a:defRPr>
            </a:lvl9pPr>
          </a:lstStyle>
          <a:p>
            <a:pPr eaLnBrk="1" hangingPunct="1">
              <a:defRPr/>
            </a:pPr>
            <a:r>
              <a:rPr lang="en-US" altLang="zh-CN" sz="2400" dirty="0">
                <a:solidFill>
                  <a:srgbClr val="215978"/>
                </a:solidFill>
              </a:rPr>
              <a:t>             </a:t>
            </a:r>
            <a:r>
              <a:rPr lang="zh-CN" altLang="zh-CN" sz="2400" dirty="0">
                <a:solidFill>
                  <a:srgbClr val="215978"/>
                </a:solidFill>
              </a:rPr>
              <a:t>第</a:t>
            </a:r>
            <a:r>
              <a:rPr lang="en-US" altLang="zh-CN" sz="2400" dirty="0">
                <a:solidFill>
                  <a:srgbClr val="215978"/>
                </a:solidFill>
              </a:rPr>
              <a:t>5</a:t>
            </a:r>
            <a:r>
              <a:rPr lang="zh-CN" altLang="zh-CN" sz="2400" dirty="0">
                <a:solidFill>
                  <a:srgbClr val="215978"/>
                </a:solidFill>
              </a:rPr>
              <a:t>章 </a:t>
            </a:r>
            <a:r>
              <a:rPr lang="zh-CN" altLang="en-US" sz="2400" dirty="0">
                <a:solidFill>
                  <a:srgbClr val="215978"/>
                </a:solidFill>
              </a:rPr>
              <a:t>局域网技术与数据链路层协议</a:t>
            </a:r>
            <a:endParaRPr lang="zh-CN" altLang="zh-CN" sz="2400" dirty="0">
              <a:solidFill>
                <a:srgbClr val="215978"/>
              </a:solidFill>
            </a:endParaRPr>
          </a:p>
        </p:txBody>
      </p:sp>
      <p:sp>
        <p:nvSpPr>
          <p:cNvPr id="5123" name="内容占位符 4">
            <a:extLst>
              <a:ext uri="{FF2B5EF4-FFF2-40B4-BE49-F238E27FC236}">
                <a16:creationId xmlns:a16="http://schemas.microsoft.com/office/drawing/2014/main" id="{98A85325-C10F-4255-90E0-B1162312A650}"/>
              </a:ext>
            </a:extLst>
          </p:cNvPr>
          <p:cNvSpPr txBox="1">
            <a:spLocks/>
          </p:cNvSpPr>
          <p:nvPr/>
        </p:nvSpPr>
        <p:spPr bwMode="auto">
          <a:xfrm>
            <a:off x="971600" y="1772816"/>
            <a:ext cx="7488832" cy="3455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90488" indent="-90488">
              <a:defRPr b="1">
                <a:solidFill>
                  <a:schemeClr val="tx1"/>
                </a:solidFill>
                <a:latin typeface="Arial" panose="020B0604020202020204" pitchFamily="34" charset="0"/>
                <a:ea typeface="宋体" panose="02010600030101010101" pitchFamily="2" charset="-122"/>
              </a:defRPr>
            </a:lvl1pPr>
            <a:lvl2pPr marL="382588" indent="-182563">
              <a:defRPr b="1">
                <a:solidFill>
                  <a:schemeClr val="tx1"/>
                </a:solidFill>
                <a:latin typeface="Arial" panose="020B0604020202020204" pitchFamily="34" charset="0"/>
                <a:ea typeface="宋体" panose="02010600030101010101" pitchFamily="2" charset="-122"/>
              </a:defRPr>
            </a:lvl2pPr>
            <a:lvl3pPr marL="566738" indent="-182563">
              <a:defRPr b="1">
                <a:solidFill>
                  <a:schemeClr val="tx1"/>
                </a:solidFill>
                <a:latin typeface="Arial" panose="020B0604020202020204" pitchFamily="34" charset="0"/>
                <a:ea typeface="宋体" panose="02010600030101010101" pitchFamily="2" charset="-122"/>
              </a:defRPr>
            </a:lvl3pPr>
            <a:lvl4pPr marL="749300" indent="-182563">
              <a:defRPr b="1">
                <a:solidFill>
                  <a:schemeClr val="tx1"/>
                </a:solidFill>
                <a:latin typeface="Arial" panose="020B0604020202020204" pitchFamily="34" charset="0"/>
                <a:ea typeface="宋体" panose="02010600030101010101" pitchFamily="2" charset="-122"/>
              </a:defRPr>
            </a:lvl4pPr>
            <a:lvl5pPr marL="931863" indent="-182563">
              <a:defRPr b="1">
                <a:solidFill>
                  <a:schemeClr val="tx1"/>
                </a:solidFill>
                <a:latin typeface="Arial" panose="020B0604020202020204" pitchFamily="34" charset="0"/>
                <a:ea typeface="宋体" panose="02010600030101010101" pitchFamily="2" charset="-122"/>
              </a:defRPr>
            </a:lvl5pPr>
            <a:lvl6pPr marL="1389063" indent="-182563"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1846263" indent="-182563"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2303463" indent="-182563"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2760663" indent="-182563"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marL="0" indent="0" eaLnBrk="1" hangingPunct="1">
              <a:lnSpc>
                <a:spcPct val="150000"/>
              </a:lnSpc>
              <a:spcBef>
                <a:spcPts val="1200"/>
              </a:spcBef>
              <a:spcAft>
                <a:spcPts val="200"/>
              </a:spcAft>
              <a:buClr>
                <a:schemeClr val="accent1"/>
              </a:buClr>
              <a:buSzPct val="100000"/>
            </a:pPr>
            <a:r>
              <a:rPr lang="zh-CN" altLang="en-US" sz="2000" b="0" dirty="0">
                <a:solidFill>
                  <a:srgbClr val="404040"/>
                </a:solidFill>
                <a:latin typeface="Calibri" panose="020F0502020204030204" pitchFamily="34" charset="0"/>
              </a:rPr>
              <a:t>保证数据传输的</a:t>
            </a:r>
            <a:r>
              <a:rPr lang="zh-CN" altLang="en-US" sz="2000" b="0" dirty="0">
                <a:solidFill>
                  <a:srgbClr val="FF0000"/>
                </a:solidFill>
                <a:latin typeface="Calibri" panose="020F0502020204030204" pitchFamily="34" charset="0"/>
              </a:rPr>
              <a:t>有效、可靠</a:t>
            </a:r>
            <a:endParaRPr lang="en-US" altLang="zh-CN" sz="2000" b="0" dirty="0">
              <a:solidFill>
                <a:srgbClr val="FF0000"/>
              </a:solidFill>
              <a:latin typeface="Calibri" panose="020F0502020204030204" pitchFamily="34" charset="0"/>
            </a:endParaRPr>
          </a:p>
          <a:p>
            <a:pPr marL="342900" indent="-342900" eaLnBrk="1" hangingPunct="1">
              <a:lnSpc>
                <a:spcPct val="150000"/>
              </a:lnSpc>
              <a:spcBef>
                <a:spcPts val="1200"/>
              </a:spcBef>
              <a:spcAft>
                <a:spcPts val="200"/>
              </a:spcAft>
              <a:buClr>
                <a:schemeClr val="accent1"/>
              </a:buClr>
              <a:buSzPct val="100000"/>
              <a:buFont typeface="Arial" panose="020B0604020202020204" pitchFamily="34" charset="0"/>
              <a:buChar char="•"/>
            </a:pPr>
            <a:r>
              <a:rPr lang="zh-CN" altLang="en-US" sz="2000" b="0" dirty="0">
                <a:latin typeface="Calibri" panose="020F0502020204030204" pitchFamily="34" charset="0"/>
              </a:rPr>
              <a:t>差错检测与差错控制</a:t>
            </a:r>
            <a:endParaRPr lang="en-US" altLang="zh-CN" sz="2000" b="0" dirty="0">
              <a:latin typeface="Calibri" panose="020F0502020204030204" pitchFamily="34" charset="0"/>
            </a:endParaRPr>
          </a:p>
          <a:p>
            <a:pPr marL="342900" indent="-342900" eaLnBrk="1" hangingPunct="1">
              <a:lnSpc>
                <a:spcPct val="150000"/>
              </a:lnSpc>
              <a:spcBef>
                <a:spcPts val="1200"/>
              </a:spcBef>
              <a:spcAft>
                <a:spcPts val="200"/>
              </a:spcAft>
              <a:buClr>
                <a:schemeClr val="accent1"/>
              </a:buClr>
              <a:buSzPct val="100000"/>
              <a:buFont typeface="Arial" panose="020B0604020202020204" pitchFamily="34" charset="0"/>
              <a:buChar char="•"/>
            </a:pPr>
            <a:r>
              <a:rPr lang="zh-CN" altLang="en-US" sz="2000" b="0" dirty="0">
                <a:latin typeface="Calibri" panose="020F0502020204030204" pitchFamily="34" charset="0"/>
              </a:rPr>
              <a:t>流量控制与拥塞控制</a:t>
            </a:r>
            <a:endParaRPr lang="en-US" altLang="zh-CN" sz="2000" b="0" dirty="0">
              <a:latin typeface="Calibri" panose="020F0502020204030204" pitchFamily="34" charset="0"/>
            </a:endParaRPr>
          </a:p>
          <a:p>
            <a:pPr marL="0" indent="0" eaLnBrk="1" hangingPunct="1">
              <a:lnSpc>
                <a:spcPct val="150000"/>
              </a:lnSpc>
              <a:spcBef>
                <a:spcPts val="1200"/>
              </a:spcBef>
              <a:spcAft>
                <a:spcPts val="200"/>
              </a:spcAft>
              <a:buClr>
                <a:schemeClr val="accent1"/>
              </a:buClr>
              <a:buSzPct val="100000"/>
            </a:pPr>
            <a:endParaRPr lang="en-US" altLang="zh-CN" sz="2000" b="0" dirty="0">
              <a:solidFill>
                <a:srgbClr val="FF0000"/>
              </a:solidFill>
              <a:latin typeface="Calibri" panose="020F0502020204030204" pitchFamily="34" charset="0"/>
            </a:endParaRPr>
          </a:p>
          <a:p>
            <a:pPr marL="0" indent="0" eaLnBrk="1" hangingPunct="1">
              <a:lnSpc>
                <a:spcPct val="150000"/>
              </a:lnSpc>
              <a:spcBef>
                <a:spcPts val="1200"/>
              </a:spcBef>
              <a:spcAft>
                <a:spcPts val="200"/>
              </a:spcAft>
              <a:buClr>
                <a:schemeClr val="accent1"/>
              </a:buClr>
              <a:buSzPct val="100000"/>
            </a:pPr>
            <a:r>
              <a:rPr lang="zh-CN" altLang="en-US" b="0" dirty="0">
                <a:solidFill>
                  <a:srgbClr val="404040"/>
                </a:solidFill>
                <a:latin typeface="Calibri" panose="020F0502020204030204" pitchFamily="34" charset="0"/>
              </a:rPr>
              <a:t>将有</a:t>
            </a:r>
            <a:r>
              <a:rPr lang="zh-CN" altLang="en-US" b="0" dirty="0">
                <a:solidFill>
                  <a:srgbClr val="FF0000"/>
                </a:solidFill>
                <a:latin typeface="Calibri" panose="020F0502020204030204" pitchFamily="34" charset="0"/>
              </a:rPr>
              <a:t>差错的物理线路</a:t>
            </a:r>
            <a:r>
              <a:rPr lang="zh-CN" altLang="en-US" b="0" dirty="0">
                <a:solidFill>
                  <a:srgbClr val="404040"/>
                </a:solidFill>
                <a:latin typeface="Calibri" panose="020F0502020204030204" pitchFamily="34" charset="0"/>
              </a:rPr>
              <a:t>改进成</a:t>
            </a:r>
            <a:r>
              <a:rPr lang="zh-CN" altLang="en-US" b="0" dirty="0">
                <a:solidFill>
                  <a:srgbClr val="FF0000"/>
                </a:solidFill>
                <a:latin typeface="Calibri" panose="020F0502020204030204" pitchFamily="34" charset="0"/>
              </a:rPr>
              <a:t>逻辑上无差错的数据链路</a:t>
            </a:r>
            <a:r>
              <a:rPr lang="zh-CN" altLang="en-US" b="0" dirty="0">
                <a:solidFill>
                  <a:srgbClr val="404040"/>
                </a:solidFill>
                <a:latin typeface="Calibri" panose="020F0502020204030204" pitchFamily="34" charset="0"/>
              </a:rPr>
              <a:t>，向网络层提供高质量的服务。</a:t>
            </a:r>
            <a:endParaRPr lang="en-US" altLang="zh-CN" b="0" dirty="0">
              <a:solidFill>
                <a:srgbClr val="404040"/>
              </a:solidFill>
              <a:latin typeface="Calibri" panose="020F0502020204030204" pitchFamily="34" charset="0"/>
            </a:endParaRPr>
          </a:p>
        </p:txBody>
      </p:sp>
      <p:grpSp>
        <p:nvGrpSpPr>
          <p:cNvPr id="4" name="组合 3">
            <a:extLst>
              <a:ext uri="{FF2B5EF4-FFF2-40B4-BE49-F238E27FC236}">
                <a16:creationId xmlns:a16="http://schemas.microsoft.com/office/drawing/2014/main" id="{22293407-D0E5-4FE4-8E20-825D56064110}"/>
              </a:ext>
            </a:extLst>
          </p:cNvPr>
          <p:cNvGrpSpPr/>
          <p:nvPr/>
        </p:nvGrpSpPr>
        <p:grpSpPr>
          <a:xfrm>
            <a:off x="709393" y="1772816"/>
            <a:ext cx="8039072" cy="3888432"/>
            <a:chOff x="709393" y="1772816"/>
            <a:chExt cx="7725216" cy="1487272"/>
          </a:xfrm>
        </p:grpSpPr>
        <p:sp>
          <p:nvSpPr>
            <p:cNvPr id="5" name="矩形 4">
              <a:extLst>
                <a:ext uri="{FF2B5EF4-FFF2-40B4-BE49-F238E27FC236}">
                  <a16:creationId xmlns:a16="http://schemas.microsoft.com/office/drawing/2014/main" id="{0D598089-A100-4C6C-A369-22D2D5FDA0C5}"/>
                </a:ext>
              </a:extLst>
            </p:cNvPr>
            <p:cNvSpPr/>
            <p:nvPr/>
          </p:nvSpPr>
          <p:spPr>
            <a:xfrm>
              <a:off x="755576" y="1772816"/>
              <a:ext cx="7632848" cy="1440160"/>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L 形 5">
              <a:extLst>
                <a:ext uri="{FF2B5EF4-FFF2-40B4-BE49-F238E27FC236}">
                  <a16:creationId xmlns:a16="http://schemas.microsoft.com/office/drawing/2014/main" id="{9FBBD4F9-C724-4C0F-989C-04DDF8B0368C}"/>
                </a:ext>
              </a:extLst>
            </p:cNvPr>
            <p:cNvSpPr/>
            <p:nvPr/>
          </p:nvSpPr>
          <p:spPr>
            <a:xfrm rot="5400000">
              <a:off x="696481" y="1785730"/>
              <a:ext cx="288030" cy="262206"/>
            </a:xfrm>
            <a:prstGeom prst="corner">
              <a:avLst>
                <a:gd name="adj1" fmla="val 26554"/>
                <a:gd name="adj2" fmla="val 21879"/>
              </a:avLst>
            </a:prstGeom>
            <a:solidFill>
              <a:schemeClr val="accent2">
                <a:lumMod val="90000"/>
              </a:schemeClr>
            </a:solidFill>
            <a:ln>
              <a:solidFill>
                <a:schemeClr val="accent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L 形 6">
              <a:extLst>
                <a:ext uri="{FF2B5EF4-FFF2-40B4-BE49-F238E27FC236}">
                  <a16:creationId xmlns:a16="http://schemas.microsoft.com/office/drawing/2014/main" id="{7F589494-35AF-46CC-9C8F-5EE471BA5C8C}"/>
                </a:ext>
              </a:extLst>
            </p:cNvPr>
            <p:cNvSpPr/>
            <p:nvPr/>
          </p:nvSpPr>
          <p:spPr>
            <a:xfrm rot="16200000">
              <a:off x="8171937" y="2997417"/>
              <a:ext cx="263137" cy="262206"/>
            </a:xfrm>
            <a:prstGeom prst="corner">
              <a:avLst>
                <a:gd name="adj1" fmla="val 30609"/>
                <a:gd name="adj2" fmla="val 23906"/>
              </a:avLst>
            </a:prstGeom>
            <a:solidFill>
              <a:schemeClr val="accent2">
                <a:lumMod val="90000"/>
              </a:schemeClr>
            </a:solidFill>
            <a:ln>
              <a:solidFill>
                <a:schemeClr val="accent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18923284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51520" y="764704"/>
            <a:ext cx="2723823" cy="455253"/>
          </a:xfrm>
          <a:prstGeom prst="rect">
            <a:avLst/>
          </a:prstGeom>
        </p:spPr>
        <p:txBody>
          <a:bodyPr wrap="none">
            <a:spAutoFit/>
          </a:bodyPr>
          <a:lstStyle/>
          <a:p>
            <a:pPr eaLnBrk="1" hangingPunct="1">
              <a:lnSpc>
                <a:spcPct val="150000"/>
              </a:lnSpc>
              <a:buNone/>
            </a:pPr>
            <a:r>
              <a:rPr lang="zh-CN" altLang="en-US" b="0" dirty="0">
                <a:solidFill>
                  <a:schemeClr val="tx2"/>
                </a:solidFill>
                <a:latin typeface="Times New Roman" panose="02020603050405020304" pitchFamily="18" charset="0"/>
              </a:rPr>
              <a:t>三种主要的差错检测技术</a:t>
            </a:r>
          </a:p>
        </p:txBody>
      </p:sp>
      <p:grpSp>
        <p:nvGrpSpPr>
          <p:cNvPr id="4" name="组合 3"/>
          <p:cNvGrpSpPr/>
          <p:nvPr/>
        </p:nvGrpSpPr>
        <p:grpSpPr>
          <a:xfrm>
            <a:off x="709393" y="1772816"/>
            <a:ext cx="7725216" cy="2736304"/>
            <a:chOff x="709393" y="1772816"/>
            <a:chExt cx="7725216" cy="1487272"/>
          </a:xfrm>
        </p:grpSpPr>
        <p:sp>
          <p:nvSpPr>
            <p:cNvPr id="5" name="矩形 4"/>
            <p:cNvSpPr/>
            <p:nvPr/>
          </p:nvSpPr>
          <p:spPr>
            <a:xfrm>
              <a:off x="755576" y="1772816"/>
              <a:ext cx="7632848" cy="1440160"/>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L 形 5"/>
            <p:cNvSpPr/>
            <p:nvPr/>
          </p:nvSpPr>
          <p:spPr>
            <a:xfrm rot="5400000">
              <a:off x="696481" y="1785730"/>
              <a:ext cx="288030" cy="262206"/>
            </a:xfrm>
            <a:prstGeom prst="corner">
              <a:avLst>
                <a:gd name="adj1" fmla="val 26554"/>
                <a:gd name="adj2" fmla="val 21879"/>
              </a:avLst>
            </a:prstGeom>
            <a:solidFill>
              <a:schemeClr val="accent2">
                <a:lumMod val="90000"/>
              </a:schemeClr>
            </a:solidFill>
            <a:ln>
              <a:solidFill>
                <a:schemeClr val="accent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L 形 6"/>
            <p:cNvSpPr/>
            <p:nvPr/>
          </p:nvSpPr>
          <p:spPr>
            <a:xfrm rot="16200000">
              <a:off x="8171937" y="2997417"/>
              <a:ext cx="263137" cy="262206"/>
            </a:xfrm>
            <a:prstGeom prst="corner">
              <a:avLst>
                <a:gd name="adj1" fmla="val 30609"/>
                <a:gd name="adj2" fmla="val 23906"/>
              </a:avLst>
            </a:prstGeom>
            <a:solidFill>
              <a:schemeClr val="accent2">
                <a:lumMod val="90000"/>
              </a:schemeClr>
            </a:solidFill>
            <a:ln>
              <a:solidFill>
                <a:schemeClr val="accent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内容占位符 4">
            <a:extLst>
              <a:ext uri="{FF2B5EF4-FFF2-40B4-BE49-F238E27FC236}">
                <a16:creationId xmlns:a16="http://schemas.microsoft.com/office/drawing/2014/main" id="{98A85325-C10F-4255-90E0-B1162312A650}"/>
              </a:ext>
            </a:extLst>
          </p:cNvPr>
          <p:cNvSpPr txBox="1">
            <a:spLocks/>
          </p:cNvSpPr>
          <p:nvPr/>
        </p:nvSpPr>
        <p:spPr bwMode="auto">
          <a:xfrm>
            <a:off x="755576" y="1772816"/>
            <a:ext cx="7632848" cy="2664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90488" indent="-90488">
              <a:defRPr b="1">
                <a:solidFill>
                  <a:schemeClr val="tx1"/>
                </a:solidFill>
                <a:latin typeface="Arial" panose="020B0604020202020204" pitchFamily="34" charset="0"/>
                <a:ea typeface="宋体" panose="02010600030101010101" pitchFamily="2" charset="-122"/>
              </a:defRPr>
            </a:lvl1pPr>
            <a:lvl2pPr marL="382588" indent="-182563">
              <a:defRPr b="1">
                <a:solidFill>
                  <a:schemeClr val="tx1"/>
                </a:solidFill>
                <a:latin typeface="Arial" panose="020B0604020202020204" pitchFamily="34" charset="0"/>
                <a:ea typeface="宋体" panose="02010600030101010101" pitchFamily="2" charset="-122"/>
              </a:defRPr>
            </a:lvl2pPr>
            <a:lvl3pPr marL="566738" indent="-182563">
              <a:defRPr b="1">
                <a:solidFill>
                  <a:schemeClr val="tx1"/>
                </a:solidFill>
                <a:latin typeface="Arial" panose="020B0604020202020204" pitchFamily="34" charset="0"/>
                <a:ea typeface="宋体" panose="02010600030101010101" pitchFamily="2" charset="-122"/>
              </a:defRPr>
            </a:lvl3pPr>
            <a:lvl4pPr marL="749300" indent="-182563">
              <a:defRPr b="1">
                <a:solidFill>
                  <a:schemeClr val="tx1"/>
                </a:solidFill>
                <a:latin typeface="Arial" panose="020B0604020202020204" pitchFamily="34" charset="0"/>
                <a:ea typeface="宋体" panose="02010600030101010101" pitchFamily="2" charset="-122"/>
              </a:defRPr>
            </a:lvl4pPr>
            <a:lvl5pPr marL="931863" indent="-182563">
              <a:defRPr b="1">
                <a:solidFill>
                  <a:schemeClr val="tx1"/>
                </a:solidFill>
                <a:latin typeface="Arial" panose="020B0604020202020204" pitchFamily="34" charset="0"/>
                <a:ea typeface="宋体" panose="02010600030101010101" pitchFamily="2" charset="-122"/>
              </a:defRPr>
            </a:lvl5pPr>
            <a:lvl6pPr marL="1389063" indent="-182563"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1846263" indent="-182563"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2303463" indent="-182563"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2760663" indent="-182563"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marL="285750" indent="-285750">
              <a:lnSpc>
                <a:spcPct val="150000"/>
              </a:lnSpc>
              <a:buFont typeface="Wingdings" panose="05000000000000000000" pitchFamily="2" charset="2"/>
              <a:buChar char="Ø"/>
            </a:pPr>
            <a:r>
              <a:rPr lang="zh-CN" altLang="en-US" sz="1600" b="0" dirty="0">
                <a:solidFill>
                  <a:schemeClr val="tx2"/>
                </a:solidFill>
                <a:latin typeface="Times New Roman" panose="02020603050405020304" pitchFamily="18" charset="0"/>
              </a:rPr>
              <a:t>循环冗余检测：常用于数据链路层</a:t>
            </a:r>
            <a:endParaRPr lang="en-US" altLang="zh-CN" sz="1600" b="0" dirty="0">
              <a:solidFill>
                <a:schemeClr val="tx2"/>
              </a:solidFill>
              <a:latin typeface="Times New Roman" panose="02020603050405020304" pitchFamily="18" charset="0"/>
            </a:endParaRPr>
          </a:p>
          <a:p>
            <a:pPr marL="285750" indent="-285750">
              <a:lnSpc>
                <a:spcPct val="150000"/>
              </a:lnSpc>
              <a:buFont typeface="Wingdings" panose="05000000000000000000" pitchFamily="2" charset="2"/>
              <a:buChar char="Ø"/>
            </a:pPr>
            <a:r>
              <a:rPr lang="zh-CN" altLang="en-US" sz="1600" b="0" dirty="0">
                <a:solidFill>
                  <a:schemeClr val="tx2"/>
                </a:solidFill>
                <a:latin typeface="Times New Roman" panose="02020603050405020304" pitchFamily="18" charset="0"/>
              </a:rPr>
              <a:t>校验位的计算：</a:t>
            </a:r>
            <a:r>
              <a:rPr lang="zh-CN" altLang="en-US" sz="1400" b="0" dirty="0">
                <a:solidFill>
                  <a:schemeClr val="tx2"/>
                </a:solidFill>
                <a:latin typeface="Times New Roman" panose="02020603050405020304" pitchFamily="18" charset="0"/>
              </a:rPr>
              <a:t>利用多项式编码的思想，把要发送的比特串看作系数是</a:t>
            </a:r>
            <a:r>
              <a:rPr lang="en-US" altLang="zh-CN" sz="1400" b="0" dirty="0">
                <a:solidFill>
                  <a:schemeClr val="tx2"/>
                </a:solidFill>
                <a:latin typeface="Times New Roman" panose="02020603050405020304" pitchFamily="18" charset="0"/>
              </a:rPr>
              <a:t>0</a:t>
            </a:r>
            <a:r>
              <a:rPr lang="zh-CN" altLang="en-US" sz="1400" b="0" dirty="0">
                <a:solidFill>
                  <a:schemeClr val="tx2"/>
                </a:solidFill>
                <a:latin typeface="Times New Roman" panose="02020603050405020304" pitchFamily="18" charset="0"/>
              </a:rPr>
              <a:t>或</a:t>
            </a:r>
            <a:r>
              <a:rPr lang="en-US" altLang="zh-CN" sz="1400" b="0" dirty="0">
                <a:solidFill>
                  <a:schemeClr val="tx2"/>
                </a:solidFill>
                <a:latin typeface="Times New Roman" panose="02020603050405020304" pitchFamily="18" charset="0"/>
              </a:rPr>
              <a:t>1</a:t>
            </a:r>
            <a:r>
              <a:rPr lang="zh-CN" altLang="en-US" sz="1400" b="0" dirty="0">
                <a:solidFill>
                  <a:schemeClr val="tx2"/>
                </a:solidFill>
                <a:latin typeface="Times New Roman" panose="02020603050405020304" pitchFamily="18" charset="0"/>
              </a:rPr>
              <a:t>的一个多项式，如</a:t>
            </a:r>
            <a:r>
              <a:rPr lang="en-US" altLang="zh-CN" sz="1400" b="0" dirty="0">
                <a:solidFill>
                  <a:schemeClr val="tx2"/>
                </a:solidFill>
                <a:latin typeface="Times New Roman" panose="02020603050405020304" pitchFamily="18" charset="0"/>
              </a:rPr>
              <a:t>1010001 </a:t>
            </a:r>
            <a:r>
              <a:rPr lang="zh-CN" altLang="en-US" sz="1400" b="0" dirty="0">
                <a:solidFill>
                  <a:schemeClr val="tx2"/>
                </a:solidFill>
                <a:latin typeface="Times New Roman" panose="02020603050405020304" pitchFamily="18" charset="0"/>
              </a:rPr>
              <a:t>转化成</a:t>
            </a:r>
            <a:r>
              <a:rPr lang="en-US" altLang="zh-CN" sz="1400" b="0" i="1" dirty="0">
                <a:solidFill>
                  <a:schemeClr val="tx2"/>
                </a:solidFill>
                <a:latin typeface="Times New Roman" panose="02020603050405020304" pitchFamily="18" charset="0"/>
              </a:rPr>
              <a:t>f(x)= x</a:t>
            </a:r>
            <a:r>
              <a:rPr lang="en-US" altLang="zh-CN" sz="1400" b="0" i="1" baseline="30000" dirty="0">
                <a:solidFill>
                  <a:schemeClr val="tx2"/>
                </a:solidFill>
                <a:latin typeface="Times New Roman" panose="02020603050405020304" pitchFamily="18" charset="0"/>
              </a:rPr>
              <a:t>6</a:t>
            </a:r>
            <a:r>
              <a:rPr lang="en-US" altLang="zh-CN" sz="1400" b="0" i="1" dirty="0">
                <a:solidFill>
                  <a:schemeClr val="tx2"/>
                </a:solidFill>
                <a:latin typeface="Times New Roman" panose="02020603050405020304" pitchFamily="18" charset="0"/>
              </a:rPr>
              <a:t>+x</a:t>
            </a:r>
            <a:r>
              <a:rPr lang="en-US" altLang="zh-CN" sz="1400" b="0" i="1" baseline="30000" dirty="0">
                <a:solidFill>
                  <a:schemeClr val="tx2"/>
                </a:solidFill>
                <a:latin typeface="Times New Roman" panose="02020603050405020304" pitchFamily="18" charset="0"/>
              </a:rPr>
              <a:t>4</a:t>
            </a:r>
            <a:r>
              <a:rPr lang="en-US" altLang="zh-CN" sz="1400" b="0" i="1" dirty="0">
                <a:solidFill>
                  <a:schemeClr val="tx2"/>
                </a:solidFill>
                <a:latin typeface="Times New Roman" panose="02020603050405020304" pitchFamily="18" charset="0"/>
              </a:rPr>
              <a:t>+1</a:t>
            </a:r>
          </a:p>
          <a:p>
            <a:pPr marL="577850" lvl="1" indent="-285750">
              <a:lnSpc>
                <a:spcPct val="150000"/>
              </a:lnSpc>
              <a:buFont typeface="Wingdings" panose="05000000000000000000" pitchFamily="2" charset="2"/>
              <a:buChar char="Ø"/>
            </a:pPr>
            <a:r>
              <a:rPr lang="zh-CN" altLang="en-US" sz="1400" b="0" i="1" dirty="0">
                <a:solidFill>
                  <a:schemeClr val="tx2"/>
                </a:solidFill>
                <a:latin typeface="Times New Roman" panose="02020603050405020304" pitchFamily="18" charset="0"/>
              </a:rPr>
              <a:t>发送方和接收方共同选定一个生成多项式 </a:t>
            </a:r>
            <a:r>
              <a:rPr lang="en-US" altLang="zh-CN" sz="1400" b="0" i="1" dirty="0">
                <a:solidFill>
                  <a:schemeClr val="tx2"/>
                </a:solidFill>
                <a:latin typeface="Times New Roman" panose="02020603050405020304" pitchFamily="18" charset="0"/>
              </a:rPr>
              <a:t>G</a:t>
            </a:r>
            <a:r>
              <a:rPr lang="zh-CN" altLang="en-US" sz="1400" b="0" i="1" dirty="0">
                <a:solidFill>
                  <a:schemeClr val="tx2"/>
                </a:solidFill>
                <a:latin typeface="Times New Roman" panose="02020603050405020304" pitchFamily="18" charset="0"/>
              </a:rPr>
              <a:t>，如</a:t>
            </a:r>
            <a:r>
              <a:rPr lang="en-US" altLang="zh-CN" sz="1400" b="0" i="1" dirty="0">
                <a:solidFill>
                  <a:schemeClr val="tx2"/>
                </a:solidFill>
                <a:latin typeface="Times New Roman" panose="02020603050405020304" pitchFamily="18" charset="0"/>
              </a:rPr>
              <a:t>10111</a:t>
            </a:r>
            <a:r>
              <a:rPr lang="zh-CN" altLang="en-US" sz="1400" b="0" i="1" dirty="0">
                <a:solidFill>
                  <a:schemeClr val="tx2"/>
                </a:solidFill>
                <a:latin typeface="Times New Roman" panose="02020603050405020304" pitchFamily="18" charset="0"/>
              </a:rPr>
              <a:t>， </a:t>
            </a:r>
            <a:r>
              <a:rPr lang="en-US" altLang="zh-CN" sz="1400" b="0" i="1" dirty="0">
                <a:solidFill>
                  <a:schemeClr val="tx2"/>
                </a:solidFill>
                <a:latin typeface="Times New Roman" panose="02020603050405020304" pitchFamily="18" charset="0"/>
              </a:rPr>
              <a:t>G(x)=x</a:t>
            </a:r>
            <a:r>
              <a:rPr lang="en-US" altLang="zh-CN" sz="1400" b="0" i="1" baseline="30000" dirty="0">
                <a:solidFill>
                  <a:schemeClr val="tx2"/>
                </a:solidFill>
                <a:latin typeface="Times New Roman" panose="02020603050405020304" pitchFamily="18" charset="0"/>
              </a:rPr>
              <a:t>4</a:t>
            </a:r>
            <a:r>
              <a:rPr lang="en-US" altLang="zh-CN" sz="1400" b="0" i="1" dirty="0">
                <a:solidFill>
                  <a:schemeClr val="tx2"/>
                </a:solidFill>
                <a:latin typeface="Times New Roman" panose="02020603050405020304" pitchFamily="18" charset="0"/>
              </a:rPr>
              <a:t>+x</a:t>
            </a:r>
            <a:r>
              <a:rPr lang="en-US" altLang="zh-CN" sz="1400" b="0" i="1" baseline="30000" dirty="0">
                <a:solidFill>
                  <a:schemeClr val="tx2"/>
                </a:solidFill>
                <a:latin typeface="Times New Roman" panose="02020603050405020304" pitchFamily="18" charset="0"/>
              </a:rPr>
              <a:t>2</a:t>
            </a:r>
            <a:r>
              <a:rPr lang="en-US" altLang="zh-CN" sz="1400" b="0" i="1" dirty="0">
                <a:solidFill>
                  <a:schemeClr val="tx2"/>
                </a:solidFill>
                <a:latin typeface="Times New Roman" panose="02020603050405020304" pitchFamily="18" charset="0"/>
              </a:rPr>
              <a:t>+x+1</a:t>
            </a:r>
          </a:p>
          <a:p>
            <a:pPr marL="762000" lvl="2" indent="-285750">
              <a:lnSpc>
                <a:spcPct val="150000"/>
              </a:lnSpc>
              <a:buFont typeface="Wingdings" panose="05000000000000000000" pitchFamily="2" charset="2"/>
              <a:buChar char="Ø"/>
            </a:pPr>
            <a:r>
              <a:rPr lang="en-US" altLang="zh-CN" sz="1400" b="0" i="1" dirty="0">
                <a:solidFill>
                  <a:schemeClr val="tx2"/>
                </a:solidFill>
                <a:latin typeface="Times New Roman" panose="02020603050405020304" pitchFamily="18" charset="0"/>
              </a:rPr>
              <a:t>k</a:t>
            </a:r>
            <a:r>
              <a:rPr lang="zh-CN" altLang="en-US" sz="1400" b="0" i="1" dirty="0">
                <a:solidFill>
                  <a:schemeClr val="tx2"/>
                </a:solidFill>
                <a:latin typeface="Times New Roman" panose="02020603050405020304" pitchFamily="18" charset="0"/>
              </a:rPr>
              <a:t>：生成多项式</a:t>
            </a:r>
            <a:r>
              <a:rPr lang="en-US" altLang="zh-CN" sz="1400" b="0" i="1" dirty="0">
                <a:solidFill>
                  <a:schemeClr val="tx2"/>
                </a:solidFill>
                <a:latin typeface="Times New Roman" panose="02020603050405020304" pitchFamily="18" charset="0"/>
              </a:rPr>
              <a:t>G</a:t>
            </a:r>
            <a:r>
              <a:rPr lang="zh-CN" altLang="en-US" sz="1400" b="0" i="1" dirty="0">
                <a:solidFill>
                  <a:schemeClr val="tx2"/>
                </a:solidFill>
                <a:latin typeface="Times New Roman" panose="02020603050405020304" pitchFamily="18" charset="0"/>
              </a:rPr>
              <a:t>的最高幂值，如</a:t>
            </a:r>
            <a:r>
              <a:rPr lang="en-US" altLang="zh-CN" sz="1400" b="0" i="1" dirty="0">
                <a:solidFill>
                  <a:schemeClr val="tx2"/>
                </a:solidFill>
                <a:latin typeface="Times New Roman" panose="02020603050405020304" pitchFamily="18" charset="0"/>
              </a:rPr>
              <a:t>G=10111</a:t>
            </a:r>
            <a:r>
              <a:rPr lang="zh-CN" altLang="en-US" sz="1400" b="0" i="1" dirty="0">
                <a:solidFill>
                  <a:schemeClr val="tx2"/>
                </a:solidFill>
                <a:latin typeface="Times New Roman" panose="02020603050405020304" pitchFamily="18" charset="0"/>
              </a:rPr>
              <a:t>，则</a:t>
            </a:r>
            <a:r>
              <a:rPr lang="en-US" altLang="zh-CN" sz="1400" b="0" i="1" dirty="0">
                <a:solidFill>
                  <a:schemeClr val="tx2"/>
                </a:solidFill>
                <a:latin typeface="Times New Roman" panose="02020603050405020304" pitchFamily="18" charset="0"/>
              </a:rPr>
              <a:t>k=4</a:t>
            </a:r>
          </a:p>
          <a:p>
            <a:pPr marL="577850" lvl="1" indent="-285750">
              <a:lnSpc>
                <a:spcPct val="150000"/>
              </a:lnSpc>
              <a:buFont typeface="Wingdings" panose="05000000000000000000" pitchFamily="2" charset="2"/>
              <a:buChar char="Ø"/>
            </a:pPr>
            <a:r>
              <a:rPr lang="zh-CN" altLang="en-US" sz="1400" b="0" dirty="0">
                <a:solidFill>
                  <a:schemeClr val="tx2"/>
                </a:solidFill>
                <a:latin typeface="Times New Roman" panose="02020603050405020304" pitchFamily="18" charset="0"/>
              </a:rPr>
              <a:t>将</a:t>
            </a:r>
            <a:r>
              <a:rPr lang="en-US" altLang="zh-CN" sz="1400" b="0" i="1" dirty="0">
                <a:solidFill>
                  <a:schemeClr val="tx2"/>
                </a:solidFill>
                <a:latin typeface="Times New Roman" panose="02020603050405020304" pitchFamily="18" charset="0"/>
                <a:cs typeface="Times New Roman" panose="02020603050405020304" pitchFamily="18" charset="0"/>
              </a:rPr>
              <a:t>f(x)</a:t>
            </a:r>
            <a:r>
              <a:rPr lang="zh-CN" altLang="ja-JP" sz="1400" b="0" dirty="0">
                <a:solidFill>
                  <a:schemeClr val="tx2"/>
                </a:solidFill>
                <a:latin typeface="Times New Roman" panose="02020603050405020304" pitchFamily="18" charset="0"/>
              </a:rPr>
              <a:t>·</a:t>
            </a:r>
            <a:r>
              <a:rPr lang="en-US" altLang="zh-CN" sz="1400" b="0" i="1" dirty="0" err="1">
                <a:solidFill>
                  <a:schemeClr val="tx2"/>
                </a:solidFill>
                <a:latin typeface="Times New Roman" panose="02020603050405020304" pitchFamily="18" charset="0"/>
                <a:cs typeface="Times New Roman" panose="02020603050405020304" pitchFamily="18" charset="0"/>
              </a:rPr>
              <a:t>x</a:t>
            </a:r>
            <a:r>
              <a:rPr lang="en-US" altLang="zh-CN" sz="1400" b="0" i="1" baseline="30000" dirty="0" err="1">
                <a:solidFill>
                  <a:schemeClr val="tx2"/>
                </a:solidFill>
                <a:latin typeface="Times New Roman" panose="02020603050405020304" pitchFamily="18" charset="0"/>
                <a:cs typeface="Times New Roman" panose="02020603050405020304" pitchFamily="18" charset="0"/>
              </a:rPr>
              <a:t>k</a:t>
            </a:r>
            <a:r>
              <a:rPr lang="zh-CN" altLang="en-US" sz="1400" b="0" dirty="0">
                <a:solidFill>
                  <a:srgbClr val="FF0000"/>
                </a:solidFill>
                <a:latin typeface="Times New Roman" panose="02020603050405020304" pitchFamily="18" charset="0"/>
              </a:rPr>
              <a:t>模</a:t>
            </a:r>
            <a:r>
              <a:rPr lang="zh-CN" altLang="ja-JP" sz="1400" b="0" dirty="0">
                <a:solidFill>
                  <a:srgbClr val="FF0000"/>
                </a:solidFill>
                <a:latin typeface="Times New Roman" panose="02020603050405020304" pitchFamily="18" charset="0"/>
              </a:rPr>
              <a:t>2</a:t>
            </a:r>
            <a:r>
              <a:rPr lang="zh-CN" altLang="en-US" sz="1400" b="0" dirty="0">
                <a:solidFill>
                  <a:schemeClr val="tx2"/>
                </a:solidFill>
                <a:latin typeface="Times New Roman" panose="02020603050405020304" pitchFamily="18" charset="0"/>
                <a:cs typeface="Times New Roman" panose="02020603050405020304" pitchFamily="18" charset="0"/>
              </a:rPr>
              <a:t>除生成</a:t>
            </a:r>
            <a:r>
              <a:rPr lang="zh-CN" altLang="en-US" sz="1400" b="0" dirty="0">
                <a:solidFill>
                  <a:schemeClr val="tx2"/>
                </a:solidFill>
                <a:latin typeface="Times New Roman" panose="02020603050405020304" pitchFamily="18" charset="0"/>
              </a:rPr>
              <a:t>多项式</a:t>
            </a:r>
            <a:r>
              <a:rPr lang="en-US" altLang="zh-CN" sz="1400" b="0" i="1" dirty="0">
                <a:solidFill>
                  <a:schemeClr val="tx2"/>
                </a:solidFill>
                <a:latin typeface="Times New Roman" panose="02020603050405020304" pitchFamily="18" charset="0"/>
                <a:cs typeface="Times New Roman" panose="02020603050405020304" pitchFamily="18" charset="0"/>
              </a:rPr>
              <a:t>G(x)</a:t>
            </a:r>
            <a:r>
              <a:rPr lang="zh-CN" altLang="en-US" sz="1400" b="0" i="1" dirty="0">
                <a:solidFill>
                  <a:schemeClr val="tx2"/>
                </a:solidFill>
                <a:latin typeface="Times New Roman" panose="02020603050405020304" pitchFamily="18" charset="0"/>
                <a:cs typeface="Times New Roman" panose="02020603050405020304" pitchFamily="18" charset="0"/>
              </a:rPr>
              <a:t>，</a:t>
            </a:r>
            <a:r>
              <a:rPr lang="zh-CN" altLang="en-US" sz="1400" b="0" i="1" dirty="0">
                <a:solidFill>
                  <a:schemeClr val="tx2"/>
                </a:solidFill>
                <a:latin typeface="Times New Roman" panose="02020603050405020304" pitchFamily="18" charset="0"/>
              </a:rPr>
              <a:t>得到</a:t>
            </a:r>
            <a:r>
              <a:rPr lang="en-US" altLang="zh-CN" sz="1400" b="0" i="1" dirty="0">
                <a:solidFill>
                  <a:schemeClr val="tx2"/>
                </a:solidFill>
                <a:latin typeface="Times New Roman" panose="02020603050405020304" pitchFamily="18" charset="0"/>
              </a:rPr>
              <a:t>R(x)</a:t>
            </a:r>
            <a:r>
              <a:rPr lang="zh-CN" altLang="en-US" sz="1400" b="0" i="1" dirty="0">
                <a:solidFill>
                  <a:schemeClr val="tx2"/>
                </a:solidFill>
                <a:latin typeface="Times New Roman" panose="02020603050405020304" pitchFamily="18" charset="0"/>
              </a:rPr>
              <a:t>即为校验位</a:t>
            </a:r>
            <a:endParaRPr lang="en-US" altLang="zh-CN" sz="1400" b="0" i="1" dirty="0">
              <a:solidFill>
                <a:schemeClr val="tx2"/>
              </a:solidFill>
              <a:latin typeface="Times New Roman" panose="02020603050405020304" pitchFamily="18" charset="0"/>
            </a:endParaRPr>
          </a:p>
          <a:p>
            <a:pPr marL="577850" lvl="1" indent="-285750">
              <a:lnSpc>
                <a:spcPct val="150000"/>
              </a:lnSpc>
              <a:buFont typeface="Wingdings" panose="05000000000000000000" pitchFamily="2" charset="2"/>
              <a:buChar char="Ø"/>
            </a:pPr>
            <a:endParaRPr lang="en-US" altLang="zh-CN" sz="1400" b="0" dirty="0">
              <a:solidFill>
                <a:schemeClr val="tx2"/>
              </a:solidFill>
              <a:latin typeface="Times New Roman" panose="02020603050405020304" pitchFamily="18" charset="0"/>
              <a:cs typeface="Times New Roman" panose="02020603050405020304" pitchFamily="18" charset="0"/>
            </a:endParaRPr>
          </a:p>
          <a:p>
            <a:pPr marL="577850" lvl="1" indent="-285750">
              <a:lnSpc>
                <a:spcPct val="150000"/>
              </a:lnSpc>
              <a:buFont typeface="Wingdings" panose="05000000000000000000" pitchFamily="2" charset="2"/>
              <a:buChar char="Ø"/>
            </a:pPr>
            <a:endParaRPr lang="en-US" altLang="zh-CN" sz="1400" b="0" i="1" dirty="0">
              <a:solidFill>
                <a:schemeClr val="tx2"/>
              </a:solidFill>
              <a:latin typeface="Times New Roman" panose="02020603050405020304" pitchFamily="18" charset="0"/>
            </a:endParaRPr>
          </a:p>
          <a:p>
            <a:pPr marL="577850" lvl="1" indent="-285750">
              <a:lnSpc>
                <a:spcPct val="150000"/>
              </a:lnSpc>
              <a:buFont typeface="Wingdings" panose="05000000000000000000" pitchFamily="2" charset="2"/>
              <a:buChar char="Ø"/>
            </a:pPr>
            <a:endParaRPr lang="en-US" altLang="zh-CN" sz="1400" b="0" i="1" dirty="0">
              <a:solidFill>
                <a:schemeClr val="tx2"/>
              </a:solidFill>
              <a:latin typeface="Times New Roman" panose="02020603050405020304" pitchFamily="18" charset="0"/>
            </a:endParaRPr>
          </a:p>
          <a:p>
            <a:pPr marL="285750" indent="-285750">
              <a:lnSpc>
                <a:spcPct val="150000"/>
              </a:lnSpc>
              <a:buFont typeface="Wingdings" panose="05000000000000000000" pitchFamily="2" charset="2"/>
              <a:buChar char="Ø"/>
            </a:pPr>
            <a:endParaRPr lang="zh-CN" altLang="en-US" sz="1600" b="0" dirty="0">
              <a:solidFill>
                <a:schemeClr val="tx2"/>
              </a:solidFill>
              <a:latin typeface="Times New Roman" panose="02020603050405020304" pitchFamily="18" charset="0"/>
            </a:endParaRPr>
          </a:p>
          <a:p>
            <a:pPr marL="285750" indent="-285750">
              <a:lnSpc>
                <a:spcPct val="150000"/>
              </a:lnSpc>
              <a:buFont typeface="Wingdings" panose="05000000000000000000" pitchFamily="2" charset="2"/>
              <a:buChar char="Ø"/>
            </a:pPr>
            <a:endParaRPr lang="en-US" altLang="zh-CN" sz="1600" b="0" dirty="0">
              <a:solidFill>
                <a:schemeClr val="tx2"/>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9034787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51520" y="764704"/>
            <a:ext cx="2723823" cy="455253"/>
          </a:xfrm>
          <a:prstGeom prst="rect">
            <a:avLst/>
          </a:prstGeom>
        </p:spPr>
        <p:txBody>
          <a:bodyPr wrap="none">
            <a:spAutoFit/>
          </a:bodyPr>
          <a:lstStyle/>
          <a:p>
            <a:pPr eaLnBrk="1" hangingPunct="1">
              <a:lnSpc>
                <a:spcPct val="150000"/>
              </a:lnSpc>
              <a:buNone/>
            </a:pPr>
            <a:r>
              <a:rPr lang="zh-CN" altLang="en-US" b="0" dirty="0">
                <a:solidFill>
                  <a:schemeClr val="tx2"/>
                </a:solidFill>
                <a:latin typeface="Times New Roman" panose="02020603050405020304" pitchFamily="18" charset="0"/>
              </a:rPr>
              <a:t>三种主要的差错检测技术</a:t>
            </a:r>
          </a:p>
        </p:txBody>
      </p:sp>
      <p:grpSp>
        <p:nvGrpSpPr>
          <p:cNvPr id="4" name="组合 3"/>
          <p:cNvGrpSpPr/>
          <p:nvPr/>
        </p:nvGrpSpPr>
        <p:grpSpPr>
          <a:xfrm>
            <a:off x="709393" y="1772816"/>
            <a:ext cx="7725216" cy="1296144"/>
            <a:chOff x="709393" y="1772816"/>
            <a:chExt cx="7725216" cy="1487272"/>
          </a:xfrm>
        </p:grpSpPr>
        <p:sp>
          <p:nvSpPr>
            <p:cNvPr id="5" name="矩形 4"/>
            <p:cNvSpPr/>
            <p:nvPr/>
          </p:nvSpPr>
          <p:spPr>
            <a:xfrm>
              <a:off x="755576" y="1772816"/>
              <a:ext cx="7632848" cy="1440160"/>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L 形 5"/>
            <p:cNvSpPr/>
            <p:nvPr/>
          </p:nvSpPr>
          <p:spPr>
            <a:xfrm rot="5400000">
              <a:off x="696481" y="1785730"/>
              <a:ext cx="288030" cy="262206"/>
            </a:xfrm>
            <a:prstGeom prst="corner">
              <a:avLst>
                <a:gd name="adj1" fmla="val 26554"/>
                <a:gd name="adj2" fmla="val 21879"/>
              </a:avLst>
            </a:prstGeom>
            <a:solidFill>
              <a:schemeClr val="accent2">
                <a:lumMod val="90000"/>
              </a:schemeClr>
            </a:solidFill>
            <a:ln>
              <a:solidFill>
                <a:schemeClr val="accent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L 形 6"/>
            <p:cNvSpPr/>
            <p:nvPr/>
          </p:nvSpPr>
          <p:spPr>
            <a:xfrm rot="16200000">
              <a:off x="8171937" y="2997417"/>
              <a:ext cx="263137" cy="262206"/>
            </a:xfrm>
            <a:prstGeom prst="corner">
              <a:avLst>
                <a:gd name="adj1" fmla="val 30609"/>
                <a:gd name="adj2" fmla="val 23906"/>
              </a:avLst>
            </a:prstGeom>
            <a:solidFill>
              <a:schemeClr val="accent2">
                <a:lumMod val="90000"/>
              </a:schemeClr>
            </a:solidFill>
            <a:ln>
              <a:solidFill>
                <a:schemeClr val="accent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内容占位符 4">
            <a:extLst>
              <a:ext uri="{FF2B5EF4-FFF2-40B4-BE49-F238E27FC236}">
                <a16:creationId xmlns:a16="http://schemas.microsoft.com/office/drawing/2014/main" id="{98A85325-C10F-4255-90E0-B1162312A650}"/>
              </a:ext>
            </a:extLst>
          </p:cNvPr>
          <p:cNvSpPr txBox="1">
            <a:spLocks/>
          </p:cNvSpPr>
          <p:nvPr/>
        </p:nvSpPr>
        <p:spPr bwMode="auto">
          <a:xfrm>
            <a:off x="755576" y="1772816"/>
            <a:ext cx="7632848" cy="1224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90488" indent="-90488">
              <a:defRPr b="1">
                <a:solidFill>
                  <a:schemeClr val="tx1"/>
                </a:solidFill>
                <a:latin typeface="Arial" panose="020B0604020202020204" pitchFamily="34" charset="0"/>
                <a:ea typeface="宋体" panose="02010600030101010101" pitchFamily="2" charset="-122"/>
              </a:defRPr>
            </a:lvl1pPr>
            <a:lvl2pPr marL="382588" indent="-182563">
              <a:defRPr b="1">
                <a:solidFill>
                  <a:schemeClr val="tx1"/>
                </a:solidFill>
                <a:latin typeface="Arial" panose="020B0604020202020204" pitchFamily="34" charset="0"/>
                <a:ea typeface="宋体" panose="02010600030101010101" pitchFamily="2" charset="-122"/>
              </a:defRPr>
            </a:lvl2pPr>
            <a:lvl3pPr marL="566738" indent="-182563">
              <a:defRPr b="1">
                <a:solidFill>
                  <a:schemeClr val="tx1"/>
                </a:solidFill>
                <a:latin typeface="Arial" panose="020B0604020202020204" pitchFamily="34" charset="0"/>
                <a:ea typeface="宋体" panose="02010600030101010101" pitchFamily="2" charset="-122"/>
              </a:defRPr>
            </a:lvl3pPr>
            <a:lvl4pPr marL="749300" indent="-182563">
              <a:defRPr b="1">
                <a:solidFill>
                  <a:schemeClr val="tx1"/>
                </a:solidFill>
                <a:latin typeface="Arial" panose="020B0604020202020204" pitchFamily="34" charset="0"/>
                <a:ea typeface="宋体" panose="02010600030101010101" pitchFamily="2" charset="-122"/>
              </a:defRPr>
            </a:lvl4pPr>
            <a:lvl5pPr marL="931863" indent="-182563">
              <a:defRPr b="1">
                <a:solidFill>
                  <a:schemeClr val="tx1"/>
                </a:solidFill>
                <a:latin typeface="Arial" panose="020B0604020202020204" pitchFamily="34" charset="0"/>
                <a:ea typeface="宋体" panose="02010600030101010101" pitchFamily="2" charset="-122"/>
              </a:defRPr>
            </a:lvl5pPr>
            <a:lvl6pPr marL="1389063" indent="-182563"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1846263" indent="-182563"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2303463" indent="-182563"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2760663" indent="-182563"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marL="285750" indent="-285750">
              <a:lnSpc>
                <a:spcPct val="150000"/>
              </a:lnSpc>
              <a:buFont typeface="Wingdings" panose="05000000000000000000" pitchFamily="2" charset="2"/>
              <a:buChar char="Ø"/>
            </a:pPr>
            <a:r>
              <a:rPr lang="zh-CN" altLang="en-US" sz="1600" b="0" dirty="0">
                <a:solidFill>
                  <a:schemeClr val="tx2"/>
                </a:solidFill>
                <a:latin typeface="Times New Roman" panose="02020603050405020304" pitchFamily="18" charset="0"/>
              </a:rPr>
              <a:t>循环冗余检测：常用于数据链路层</a:t>
            </a:r>
            <a:endParaRPr lang="en-US" altLang="zh-CN" sz="1600" b="0" dirty="0">
              <a:solidFill>
                <a:schemeClr val="tx2"/>
              </a:solidFill>
              <a:latin typeface="Times New Roman" panose="02020603050405020304" pitchFamily="18" charset="0"/>
            </a:endParaRPr>
          </a:p>
          <a:p>
            <a:pPr marL="285750" indent="-285750">
              <a:lnSpc>
                <a:spcPct val="150000"/>
              </a:lnSpc>
              <a:buFont typeface="Wingdings" panose="05000000000000000000" pitchFamily="2" charset="2"/>
              <a:buChar char="Ø"/>
            </a:pPr>
            <a:r>
              <a:rPr lang="zh-CN" altLang="en-US" sz="1600" b="0" dirty="0">
                <a:solidFill>
                  <a:schemeClr val="tx2"/>
                </a:solidFill>
                <a:latin typeface="Times New Roman" panose="02020603050405020304" pitchFamily="18" charset="0"/>
              </a:rPr>
              <a:t>校验的过程：</a:t>
            </a:r>
            <a:endParaRPr lang="en-US" altLang="zh-CN" sz="1600" b="0" dirty="0">
              <a:solidFill>
                <a:schemeClr val="tx2"/>
              </a:solidFill>
              <a:latin typeface="Times New Roman" panose="02020603050405020304" pitchFamily="18" charset="0"/>
            </a:endParaRPr>
          </a:p>
          <a:p>
            <a:pPr marL="577850" lvl="1" indent="-285750">
              <a:lnSpc>
                <a:spcPct val="150000"/>
              </a:lnSpc>
              <a:buFont typeface="Wingdings" panose="05000000000000000000" pitchFamily="2" charset="2"/>
              <a:buChar char="Ø"/>
            </a:pPr>
            <a:endParaRPr lang="en-US" altLang="zh-CN" sz="1400" b="0" dirty="0">
              <a:solidFill>
                <a:schemeClr val="tx2"/>
              </a:solidFill>
              <a:latin typeface="Times New Roman" panose="02020603050405020304" pitchFamily="18" charset="0"/>
              <a:cs typeface="Times New Roman" panose="02020603050405020304" pitchFamily="18" charset="0"/>
            </a:endParaRPr>
          </a:p>
          <a:p>
            <a:pPr marL="577850" lvl="1" indent="-285750">
              <a:lnSpc>
                <a:spcPct val="150000"/>
              </a:lnSpc>
              <a:buFont typeface="Wingdings" panose="05000000000000000000" pitchFamily="2" charset="2"/>
              <a:buChar char="Ø"/>
            </a:pPr>
            <a:endParaRPr lang="en-US" altLang="zh-CN" sz="1400" b="0" i="1" dirty="0">
              <a:solidFill>
                <a:schemeClr val="tx2"/>
              </a:solidFill>
              <a:latin typeface="Times New Roman" panose="02020603050405020304" pitchFamily="18" charset="0"/>
            </a:endParaRPr>
          </a:p>
          <a:p>
            <a:pPr marL="577850" lvl="1" indent="-285750">
              <a:lnSpc>
                <a:spcPct val="150000"/>
              </a:lnSpc>
              <a:buFont typeface="Wingdings" panose="05000000000000000000" pitchFamily="2" charset="2"/>
              <a:buChar char="Ø"/>
            </a:pPr>
            <a:endParaRPr lang="en-US" altLang="zh-CN" sz="1400" b="0" i="1" dirty="0">
              <a:solidFill>
                <a:schemeClr val="tx2"/>
              </a:solidFill>
              <a:latin typeface="Times New Roman" panose="02020603050405020304" pitchFamily="18" charset="0"/>
            </a:endParaRPr>
          </a:p>
          <a:p>
            <a:pPr marL="285750" indent="-285750">
              <a:lnSpc>
                <a:spcPct val="150000"/>
              </a:lnSpc>
              <a:buFont typeface="Wingdings" panose="05000000000000000000" pitchFamily="2" charset="2"/>
              <a:buChar char="Ø"/>
            </a:pPr>
            <a:endParaRPr lang="zh-CN" altLang="en-US" sz="1600" b="0" dirty="0">
              <a:solidFill>
                <a:schemeClr val="tx2"/>
              </a:solidFill>
              <a:latin typeface="Times New Roman" panose="02020603050405020304" pitchFamily="18" charset="0"/>
            </a:endParaRPr>
          </a:p>
          <a:p>
            <a:pPr marL="285750" indent="-285750">
              <a:lnSpc>
                <a:spcPct val="150000"/>
              </a:lnSpc>
              <a:buFont typeface="Wingdings" panose="05000000000000000000" pitchFamily="2" charset="2"/>
              <a:buChar char="Ø"/>
            </a:pPr>
            <a:endParaRPr lang="en-US" altLang="zh-CN" sz="1600" b="0" dirty="0">
              <a:solidFill>
                <a:schemeClr val="tx2"/>
              </a:solidFill>
              <a:latin typeface="Times New Roman" panose="02020603050405020304" pitchFamily="18" charset="0"/>
              <a:cs typeface="Times New Roman" panose="02020603050405020304" pitchFamily="18" charset="0"/>
            </a:endParaRPr>
          </a:p>
        </p:txBody>
      </p:sp>
      <p:graphicFrame>
        <p:nvGraphicFramePr>
          <p:cNvPr id="9" name="Object 3"/>
          <p:cNvGraphicFramePr>
            <a:graphicFrameLocks noChangeAspect="1"/>
          </p:cNvGraphicFramePr>
          <p:nvPr/>
        </p:nvGraphicFramePr>
        <p:xfrm>
          <a:off x="1907704" y="2368900"/>
          <a:ext cx="5499100" cy="4244428"/>
        </p:xfrm>
        <a:graphic>
          <a:graphicData uri="http://schemas.openxmlformats.org/presentationml/2006/ole">
            <mc:AlternateContent xmlns:mc="http://schemas.openxmlformats.org/markup-compatibility/2006">
              <mc:Choice xmlns:v="urn:schemas-microsoft-com:vml" Requires="v">
                <p:oleObj spid="_x0000_s10243" name="Visio" r:id="rId3" imgW="4864100" imgH="4914900" progId="Visio.Drawing.11">
                  <p:embed/>
                </p:oleObj>
              </mc:Choice>
              <mc:Fallback>
                <p:oleObj name="Visio" r:id="rId3" imgW="4864100" imgH="4914900" progId="Visio.Drawing.11">
                  <p:embed/>
                  <p:pic>
                    <p:nvPicPr>
                      <p:cNvPr id="9"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7704" y="2368900"/>
                        <a:ext cx="5499100" cy="4244428"/>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305405458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51520" y="764704"/>
            <a:ext cx="2262158" cy="507831"/>
          </a:xfrm>
          <a:prstGeom prst="rect">
            <a:avLst/>
          </a:prstGeom>
        </p:spPr>
        <p:txBody>
          <a:bodyPr wrap="none">
            <a:spAutoFit/>
          </a:bodyPr>
          <a:lstStyle/>
          <a:p>
            <a:pPr eaLnBrk="1" hangingPunct="1">
              <a:lnSpc>
                <a:spcPct val="150000"/>
              </a:lnSpc>
              <a:buNone/>
            </a:pPr>
            <a:r>
              <a:rPr lang="zh-CN" altLang="en-US" b="0" dirty="0">
                <a:solidFill>
                  <a:schemeClr val="tx2"/>
                </a:solidFill>
                <a:latin typeface="Times New Roman" panose="02020603050405020304" pitchFamily="18" charset="0"/>
              </a:rPr>
              <a:t>主要的差错纠正技术</a:t>
            </a:r>
          </a:p>
        </p:txBody>
      </p:sp>
      <p:grpSp>
        <p:nvGrpSpPr>
          <p:cNvPr id="4" name="组合 3"/>
          <p:cNvGrpSpPr/>
          <p:nvPr/>
        </p:nvGrpSpPr>
        <p:grpSpPr>
          <a:xfrm>
            <a:off x="709393" y="1772816"/>
            <a:ext cx="7679031" cy="2592288"/>
            <a:chOff x="709393" y="1772816"/>
            <a:chExt cx="7725216" cy="1487272"/>
          </a:xfrm>
        </p:grpSpPr>
        <p:sp>
          <p:nvSpPr>
            <p:cNvPr id="5" name="矩形 4"/>
            <p:cNvSpPr/>
            <p:nvPr/>
          </p:nvSpPr>
          <p:spPr>
            <a:xfrm>
              <a:off x="755576" y="1772816"/>
              <a:ext cx="7632848" cy="1440160"/>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L 形 5"/>
            <p:cNvSpPr/>
            <p:nvPr/>
          </p:nvSpPr>
          <p:spPr>
            <a:xfrm rot="5400000">
              <a:off x="696481" y="1785730"/>
              <a:ext cx="288030" cy="262206"/>
            </a:xfrm>
            <a:prstGeom prst="corner">
              <a:avLst>
                <a:gd name="adj1" fmla="val 26554"/>
                <a:gd name="adj2" fmla="val 21879"/>
              </a:avLst>
            </a:prstGeom>
            <a:solidFill>
              <a:schemeClr val="accent2">
                <a:lumMod val="90000"/>
              </a:schemeClr>
            </a:solidFill>
            <a:ln>
              <a:solidFill>
                <a:schemeClr val="accent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L 形 6"/>
            <p:cNvSpPr/>
            <p:nvPr/>
          </p:nvSpPr>
          <p:spPr>
            <a:xfrm rot="16200000">
              <a:off x="8171937" y="2997417"/>
              <a:ext cx="263137" cy="262206"/>
            </a:xfrm>
            <a:prstGeom prst="corner">
              <a:avLst>
                <a:gd name="adj1" fmla="val 30609"/>
                <a:gd name="adj2" fmla="val 23906"/>
              </a:avLst>
            </a:prstGeom>
            <a:solidFill>
              <a:schemeClr val="accent2">
                <a:lumMod val="90000"/>
              </a:schemeClr>
            </a:solidFill>
            <a:ln>
              <a:solidFill>
                <a:schemeClr val="accent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内容占位符 4">
            <a:extLst>
              <a:ext uri="{FF2B5EF4-FFF2-40B4-BE49-F238E27FC236}">
                <a16:creationId xmlns:a16="http://schemas.microsoft.com/office/drawing/2014/main" id="{98A85325-C10F-4255-90E0-B1162312A650}"/>
              </a:ext>
            </a:extLst>
          </p:cNvPr>
          <p:cNvSpPr txBox="1">
            <a:spLocks/>
          </p:cNvSpPr>
          <p:nvPr/>
        </p:nvSpPr>
        <p:spPr bwMode="auto">
          <a:xfrm>
            <a:off x="755576" y="1772816"/>
            <a:ext cx="7632848" cy="1224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90488" indent="-90488">
              <a:defRPr b="1">
                <a:solidFill>
                  <a:schemeClr val="tx1"/>
                </a:solidFill>
                <a:latin typeface="Arial" panose="020B0604020202020204" pitchFamily="34" charset="0"/>
                <a:ea typeface="宋体" panose="02010600030101010101" pitchFamily="2" charset="-122"/>
              </a:defRPr>
            </a:lvl1pPr>
            <a:lvl2pPr marL="382588" indent="-182563">
              <a:defRPr b="1">
                <a:solidFill>
                  <a:schemeClr val="tx1"/>
                </a:solidFill>
                <a:latin typeface="Arial" panose="020B0604020202020204" pitchFamily="34" charset="0"/>
                <a:ea typeface="宋体" panose="02010600030101010101" pitchFamily="2" charset="-122"/>
              </a:defRPr>
            </a:lvl2pPr>
            <a:lvl3pPr marL="566738" indent="-182563">
              <a:defRPr b="1">
                <a:solidFill>
                  <a:schemeClr val="tx1"/>
                </a:solidFill>
                <a:latin typeface="Arial" panose="020B0604020202020204" pitchFamily="34" charset="0"/>
                <a:ea typeface="宋体" panose="02010600030101010101" pitchFamily="2" charset="-122"/>
              </a:defRPr>
            </a:lvl3pPr>
            <a:lvl4pPr marL="749300" indent="-182563">
              <a:defRPr b="1">
                <a:solidFill>
                  <a:schemeClr val="tx1"/>
                </a:solidFill>
                <a:latin typeface="Arial" panose="020B0604020202020204" pitchFamily="34" charset="0"/>
                <a:ea typeface="宋体" panose="02010600030101010101" pitchFamily="2" charset="-122"/>
              </a:defRPr>
            </a:lvl4pPr>
            <a:lvl5pPr marL="931863" indent="-182563">
              <a:defRPr b="1">
                <a:solidFill>
                  <a:schemeClr val="tx1"/>
                </a:solidFill>
                <a:latin typeface="Arial" panose="020B0604020202020204" pitchFamily="34" charset="0"/>
                <a:ea typeface="宋体" panose="02010600030101010101" pitchFamily="2" charset="-122"/>
              </a:defRPr>
            </a:lvl5pPr>
            <a:lvl6pPr marL="1389063" indent="-182563"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1846263" indent="-182563"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2303463" indent="-182563"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2760663" indent="-182563"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marL="285750" indent="-285750">
              <a:lnSpc>
                <a:spcPct val="150000"/>
              </a:lnSpc>
              <a:buFont typeface="Wingdings" panose="05000000000000000000" pitchFamily="2" charset="2"/>
              <a:buChar char="Ø"/>
            </a:pPr>
            <a:r>
              <a:rPr lang="zh-CN" altLang="en-US" sz="1600" b="0" dirty="0">
                <a:solidFill>
                  <a:schemeClr val="tx2"/>
                </a:solidFill>
                <a:latin typeface="Times New Roman" panose="02020603050405020304" pitchFamily="18" charset="0"/>
              </a:rPr>
              <a:t>海明码</a:t>
            </a:r>
          </a:p>
          <a:p>
            <a:pPr marL="485775" lvl="1" indent="-285750" eaLnBrk="1" hangingPunct="1">
              <a:lnSpc>
                <a:spcPct val="150000"/>
              </a:lnSpc>
              <a:buFont typeface="Wingdings" panose="05000000000000000000" pitchFamily="2" charset="2"/>
              <a:buChar char="Ø"/>
            </a:pPr>
            <a:r>
              <a:rPr lang="zh-CN" altLang="en-US" sz="1600" b="0" dirty="0">
                <a:solidFill>
                  <a:schemeClr val="tx2"/>
                </a:solidFill>
                <a:latin typeface="Times New Roman" panose="02020603050405020304" pitchFamily="18" charset="0"/>
              </a:rPr>
              <a:t>又称汉明码，电信领域中的</a:t>
            </a:r>
            <a:r>
              <a:rPr lang="zh-CN" altLang="en-US" sz="1600" dirty="0">
                <a:solidFill>
                  <a:srgbClr val="FF0000"/>
                </a:solidFill>
                <a:latin typeface="Times New Roman" panose="02020603050405020304" pitchFamily="18" charset="0"/>
              </a:rPr>
              <a:t>线性调试码</a:t>
            </a:r>
            <a:endParaRPr lang="en-US" altLang="zh-CN" sz="1600" dirty="0">
              <a:solidFill>
                <a:srgbClr val="FF0000"/>
              </a:solidFill>
              <a:latin typeface="Times New Roman" panose="02020603050405020304" pitchFamily="18" charset="0"/>
              <a:cs typeface="Times New Roman" panose="02020603050405020304" pitchFamily="18" charset="0"/>
            </a:endParaRPr>
          </a:p>
          <a:p>
            <a:pPr marL="485775" lvl="1" indent="-285750" eaLnBrk="1" hangingPunct="1">
              <a:lnSpc>
                <a:spcPct val="150000"/>
              </a:lnSpc>
              <a:buFont typeface="Wingdings" panose="05000000000000000000" pitchFamily="2" charset="2"/>
              <a:buChar char="Ø"/>
            </a:pPr>
            <a:r>
              <a:rPr lang="zh-TW" altLang="en-US" sz="1600" b="0" dirty="0">
                <a:solidFill>
                  <a:schemeClr val="tx2"/>
                </a:solidFill>
                <a:latin typeface="Times New Roman" panose="02020603050405020304" pitchFamily="18" charset="0"/>
                <a:cs typeface="Times New Roman" panose="02020603050405020304" pitchFamily="18" charset="0"/>
              </a:rPr>
              <a:t>利用了</a:t>
            </a:r>
            <a:r>
              <a:rPr lang="zh-TW" altLang="en-US" sz="1600" b="0" dirty="0">
                <a:solidFill>
                  <a:srgbClr val="FF0000"/>
                </a:solidFill>
                <a:latin typeface="Times New Roman" panose="02020603050405020304" pitchFamily="18" charset="0"/>
                <a:cs typeface="Times New Roman" panose="02020603050405020304" pitchFamily="18" charset="0"/>
              </a:rPr>
              <a:t>奇偶校验位</a:t>
            </a:r>
            <a:r>
              <a:rPr lang="zh-TW" altLang="en-US" sz="1600" b="0" dirty="0">
                <a:solidFill>
                  <a:schemeClr val="tx2"/>
                </a:solidFill>
                <a:latin typeface="Times New Roman" panose="02020603050405020304" pitchFamily="18" charset="0"/>
                <a:cs typeface="Times New Roman" panose="02020603050405020304" pitchFamily="18" charset="0"/>
              </a:rPr>
              <a:t>的概念，通过在数据位后面增加一些比特，可以验证数据的有效性。</a:t>
            </a:r>
            <a:endParaRPr lang="en-US" altLang="zh-TW" sz="1600" b="0" dirty="0">
              <a:solidFill>
                <a:schemeClr val="tx2"/>
              </a:solidFill>
              <a:latin typeface="Times New Roman" panose="02020603050405020304" pitchFamily="18" charset="0"/>
              <a:cs typeface="Times New Roman" panose="02020603050405020304" pitchFamily="18" charset="0"/>
            </a:endParaRPr>
          </a:p>
          <a:p>
            <a:pPr marL="485775" lvl="1" indent="-285750" eaLnBrk="1" hangingPunct="1">
              <a:lnSpc>
                <a:spcPct val="150000"/>
              </a:lnSpc>
              <a:buFont typeface="Wingdings" panose="05000000000000000000" pitchFamily="2" charset="2"/>
              <a:buChar char="Ø"/>
            </a:pPr>
            <a:r>
              <a:rPr lang="zh-TW" altLang="en-US" sz="1600" b="0" dirty="0">
                <a:solidFill>
                  <a:schemeClr val="tx2"/>
                </a:solidFill>
                <a:latin typeface="Times New Roman" panose="02020603050405020304" pitchFamily="18" charset="0"/>
                <a:cs typeface="Times New Roman" panose="02020603050405020304" pitchFamily="18" charset="0"/>
              </a:rPr>
              <a:t>利用</a:t>
            </a:r>
            <a:r>
              <a:rPr lang="zh-CN" altLang="en-US" sz="1600" b="0" dirty="0">
                <a:solidFill>
                  <a:schemeClr val="tx2"/>
                </a:solidFill>
                <a:latin typeface="Times New Roman" panose="02020603050405020304" pitchFamily="18" charset="0"/>
                <a:cs typeface="Times New Roman" panose="02020603050405020304" pitchFamily="18" charset="0"/>
              </a:rPr>
              <a:t> </a:t>
            </a:r>
            <a:r>
              <a:rPr lang="zh-TW" altLang="en-US" sz="1600" b="0" dirty="0">
                <a:solidFill>
                  <a:srgbClr val="FF0000"/>
                </a:solidFill>
                <a:latin typeface="Times New Roman" panose="02020603050405020304" pitchFamily="18" charset="0"/>
                <a:cs typeface="Times New Roman" panose="02020603050405020304" pitchFamily="18" charset="0"/>
              </a:rPr>
              <a:t>一个以上</a:t>
            </a:r>
            <a:r>
              <a:rPr lang="zh-CN" altLang="en-US" sz="1600" b="0" dirty="0">
                <a:solidFill>
                  <a:srgbClr val="FF0000"/>
                </a:solidFill>
                <a:latin typeface="Times New Roman" panose="02020603050405020304" pitchFamily="18" charset="0"/>
                <a:cs typeface="Times New Roman" panose="02020603050405020304" pitchFamily="18" charset="0"/>
              </a:rPr>
              <a:t> </a:t>
            </a:r>
            <a:r>
              <a:rPr lang="zh-TW" altLang="en-US" sz="1600" b="0" dirty="0">
                <a:solidFill>
                  <a:schemeClr val="tx2"/>
                </a:solidFill>
                <a:latin typeface="Times New Roman" panose="02020603050405020304" pitchFamily="18" charset="0"/>
                <a:cs typeface="Times New Roman" panose="02020603050405020304" pitchFamily="18" charset="0"/>
              </a:rPr>
              <a:t>的校验位，不仅可以验证数据是否有效，还能在数据出错的情况下</a:t>
            </a:r>
            <a:r>
              <a:rPr lang="zh-TW" altLang="en-US" sz="1600" b="0" dirty="0">
                <a:solidFill>
                  <a:srgbClr val="FF0000"/>
                </a:solidFill>
                <a:latin typeface="Times New Roman" panose="02020603050405020304" pitchFamily="18" charset="0"/>
                <a:cs typeface="Times New Roman" panose="02020603050405020304" pitchFamily="18" charset="0"/>
              </a:rPr>
              <a:t>指明错误位置</a:t>
            </a:r>
          </a:p>
          <a:p>
            <a:pPr marL="285750" indent="-285750">
              <a:lnSpc>
                <a:spcPct val="150000"/>
              </a:lnSpc>
              <a:buFont typeface="Wingdings" panose="05000000000000000000" pitchFamily="2" charset="2"/>
              <a:buChar char="Ø"/>
            </a:pPr>
            <a:endParaRPr lang="en-US" altLang="zh-CN" sz="1600" b="0" dirty="0">
              <a:solidFill>
                <a:schemeClr val="tx2"/>
              </a:solidFill>
              <a:latin typeface="Times New Roman" panose="02020603050405020304" pitchFamily="18" charset="0"/>
              <a:cs typeface="Times New Roman" panose="02020603050405020304" pitchFamily="18" charset="0"/>
            </a:endParaRPr>
          </a:p>
        </p:txBody>
      </p:sp>
      <p:pic>
        <p:nvPicPr>
          <p:cNvPr id="9" name="Picture 1">
            <a:extLst>
              <a:ext uri="{FF2B5EF4-FFF2-40B4-BE49-F238E27FC236}">
                <a16:creationId xmlns:a16="http://schemas.microsoft.com/office/drawing/2014/main" id="{3C777234-15F7-4B55-A5CD-9FAA732225EB}"/>
              </a:ext>
            </a:extLst>
          </p:cNvPr>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60087" y="4612853"/>
            <a:ext cx="3743623" cy="13484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a:extLst>
              <a:ext uri="{FF2B5EF4-FFF2-40B4-BE49-F238E27FC236}">
                <a16:creationId xmlns:a16="http://schemas.microsoft.com/office/drawing/2014/main" id="{61A34B21-B89B-46A4-A4BD-F53A4160E7C6}"/>
              </a:ext>
            </a:extLst>
          </p:cNvPr>
          <p:cNvSpPr/>
          <p:nvPr/>
        </p:nvSpPr>
        <p:spPr>
          <a:xfrm>
            <a:off x="5004048" y="4625320"/>
            <a:ext cx="4572000" cy="1153586"/>
          </a:xfrm>
          <a:prstGeom prst="rect">
            <a:avLst/>
          </a:prstGeom>
        </p:spPr>
        <p:txBody>
          <a:bodyPr>
            <a:spAutoFit/>
          </a:bodyPr>
          <a:lstStyle/>
          <a:p>
            <a:pPr marL="28575" indent="-285750" eaLnBrk="1" hangingPunct="1">
              <a:lnSpc>
                <a:spcPct val="150000"/>
              </a:lnSpc>
              <a:buFont typeface="Wingdings" panose="05000000000000000000" pitchFamily="2" charset="2"/>
              <a:buChar char="Ø"/>
            </a:pPr>
            <a:r>
              <a:rPr lang="zh-CN" altLang="en-US" sz="1600" b="0" dirty="0">
                <a:solidFill>
                  <a:schemeClr val="tx2"/>
                </a:solidFill>
                <a:latin typeface="Times New Roman" panose="02020603050405020304" pitchFamily="18" charset="0"/>
              </a:rPr>
              <a:t>码字 </a:t>
            </a:r>
            <a:r>
              <a:rPr lang="en-US" altLang="zh-CN" sz="1600" b="0" dirty="0">
                <a:solidFill>
                  <a:schemeClr val="tx2"/>
                </a:solidFill>
                <a:latin typeface="Times New Roman" panose="02020603050405020304" pitchFamily="18" charset="0"/>
              </a:rPr>
              <a:t>n(bit) = </a:t>
            </a:r>
            <a:r>
              <a:rPr lang="en-US" altLang="zh-CN" sz="1600" b="0" dirty="0" err="1">
                <a:solidFill>
                  <a:schemeClr val="tx2"/>
                </a:solidFill>
                <a:latin typeface="Times New Roman" panose="02020603050405020304" pitchFamily="18" charset="0"/>
              </a:rPr>
              <a:t>k+r</a:t>
            </a:r>
            <a:r>
              <a:rPr lang="zh-CN" altLang="en-US" sz="1600" b="0" dirty="0">
                <a:solidFill>
                  <a:schemeClr val="tx2"/>
                </a:solidFill>
                <a:latin typeface="Times New Roman" panose="02020603050405020304" pitchFamily="18" charset="0"/>
              </a:rPr>
              <a:t>，</a:t>
            </a:r>
            <a:endParaRPr lang="en-US" altLang="zh-CN" sz="1600" b="0" dirty="0">
              <a:solidFill>
                <a:schemeClr val="tx2"/>
              </a:solidFill>
              <a:latin typeface="Times New Roman" panose="02020603050405020304" pitchFamily="18" charset="0"/>
            </a:endParaRPr>
          </a:p>
          <a:p>
            <a:pPr marL="212725" lvl="1" indent="-285750" eaLnBrk="1" hangingPunct="1">
              <a:lnSpc>
                <a:spcPct val="150000"/>
              </a:lnSpc>
              <a:buFont typeface="Wingdings" panose="05000000000000000000" pitchFamily="2" charset="2"/>
              <a:buChar char="Ø"/>
            </a:pPr>
            <a:r>
              <a:rPr lang="en-US" altLang="zh-CN" sz="1600" b="0" dirty="0">
                <a:solidFill>
                  <a:schemeClr val="tx2"/>
                </a:solidFill>
                <a:latin typeface="Times New Roman" panose="02020603050405020304" pitchFamily="18" charset="0"/>
              </a:rPr>
              <a:t>k: </a:t>
            </a:r>
            <a:r>
              <a:rPr lang="zh-CN" altLang="en-US" sz="1600" b="0" dirty="0">
                <a:solidFill>
                  <a:schemeClr val="tx2"/>
                </a:solidFill>
                <a:latin typeface="Times New Roman" panose="02020603050405020304" pitchFamily="18" charset="0"/>
              </a:rPr>
              <a:t>信息位</a:t>
            </a:r>
            <a:endParaRPr lang="en-US" altLang="zh-CN" sz="1600" b="0" dirty="0">
              <a:solidFill>
                <a:schemeClr val="tx2"/>
              </a:solidFill>
              <a:latin typeface="Times New Roman" panose="02020603050405020304" pitchFamily="18" charset="0"/>
            </a:endParaRPr>
          </a:p>
          <a:p>
            <a:pPr marL="212725" lvl="1" indent="-285750" eaLnBrk="1" hangingPunct="1">
              <a:lnSpc>
                <a:spcPct val="150000"/>
              </a:lnSpc>
              <a:buFont typeface="Wingdings" panose="05000000000000000000" pitchFamily="2" charset="2"/>
              <a:buChar char="Ø"/>
            </a:pPr>
            <a:r>
              <a:rPr lang="en-US" altLang="zh-CN" sz="1600" b="0" dirty="0">
                <a:solidFill>
                  <a:schemeClr val="tx2"/>
                </a:solidFill>
                <a:latin typeface="Times New Roman" panose="02020603050405020304" pitchFamily="18" charset="0"/>
              </a:rPr>
              <a:t>r: </a:t>
            </a:r>
            <a:r>
              <a:rPr lang="zh-CN" altLang="en-US" sz="1600" b="0" dirty="0">
                <a:solidFill>
                  <a:schemeClr val="tx2"/>
                </a:solidFill>
                <a:latin typeface="Times New Roman" panose="02020603050405020304" pitchFamily="18" charset="0"/>
              </a:rPr>
              <a:t>冗余位</a:t>
            </a:r>
          </a:p>
        </p:txBody>
      </p:sp>
    </p:spTree>
    <p:extLst>
      <p:ext uri="{BB962C8B-B14F-4D97-AF65-F5344CB8AC3E}">
        <p14:creationId xmlns:p14="http://schemas.microsoft.com/office/powerpoint/2010/main" val="204584512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51520" y="764704"/>
            <a:ext cx="2262158" cy="507831"/>
          </a:xfrm>
          <a:prstGeom prst="rect">
            <a:avLst/>
          </a:prstGeom>
        </p:spPr>
        <p:txBody>
          <a:bodyPr wrap="none">
            <a:spAutoFit/>
          </a:bodyPr>
          <a:lstStyle/>
          <a:p>
            <a:pPr eaLnBrk="1" hangingPunct="1">
              <a:lnSpc>
                <a:spcPct val="150000"/>
              </a:lnSpc>
              <a:buNone/>
            </a:pPr>
            <a:r>
              <a:rPr lang="zh-CN" altLang="en-US" b="0" dirty="0">
                <a:solidFill>
                  <a:schemeClr val="tx2"/>
                </a:solidFill>
                <a:latin typeface="Times New Roman" panose="02020603050405020304" pitchFamily="18" charset="0"/>
              </a:rPr>
              <a:t>主要的差错纠正技术</a:t>
            </a:r>
          </a:p>
        </p:txBody>
      </p:sp>
      <p:grpSp>
        <p:nvGrpSpPr>
          <p:cNvPr id="4" name="组合 3"/>
          <p:cNvGrpSpPr/>
          <p:nvPr/>
        </p:nvGrpSpPr>
        <p:grpSpPr>
          <a:xfrm>
            <a:off x="709393" y="1772816"/>
            <a:ext cx="7751039" cy="1368152"/>
            <a:chOff x="709393" y="1772816"/>
            <a:chExt cx="7725216" cy="1487272"/>
          </a:xfrm>
        </p:grpSpPr>
        <p:sp>
          <p:nvSpPr>
            <p:cNvPr id="5" name="矩形 4"/>
            <p:cNvSpPr/>
            <p:nvPr/>
          </p:nvSpPr>
          <p:spPr>
            <a:xfrm>
              <a:off x="755576" y="1772816"/>
              <a:ext cx="7632848" cy="1440160"/>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L 形 5"/>
            <p:cNvSpPr/>
            <p:nvPr/>
          </p:nvSpPr>
          <p:spPr>
            <a:xfrm rot="5400000">
              <a:off x="696481" y="1785730"/>
              <a:ext cx="288030" cy="262206"/>
            </a:xfrm>
            <a:prstGeom prst="corner">
              <a:avLst>
                <a:gd name="adj1" fmla="val 26554"/>
                <a:gd name="adj2" fmla="val 21879"/>
              </a:avLst>
            </a:prstGeom>
            <a:solidFill>
              <a:schemeClr val="accent2">
                <a:lumMod val="90000"/>
              </a:schemeClr>
            </a:solidFill>
            <a:ln>
              <a:solidFill>
                <a:schemeClr val="accent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L 形 6"/>
            <p:cNvSpPr/>
            <p:nvPr/>
          </p:nvSpPr>
          <p:spPr>
            <a:xfrm rot="16200000">
              <a:off x="8171937" y="2997417"/>
              <a:ext cx="263137" cy="262206"/>
            </a:xfrm>
            <a:prstGeom prst="corner">
              <a:avLst>
                <a:gd name="adj1" fmla="val 30609"/>
                <a:gd name="adj2" fmla="val 23906"/>
              </a:avLst>
            </a:prstGeom>
            <a:solidFill>
              <a:schemeClr val="accent2">
                <a:lumMod val="90000"/>
              </a:schemeClr>
            </a:solidFill>
            <a:ln>
              <a:solidFill>
                <a:schemeClr val="accent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内容占位符 4">
            <a:extLst>
              <a:ext uri="{FF2B5EF4-FFF2-40B4-BE49-F238E27FC236}">
                <a16:creationId xmlns:a16="http://schemas.microsoft.com/office/drawing/2014/main" id="{98A85325-C10F-4255-90E0-B1162312A650}"/>
              </a:ext>
            </a:extLst>
          </p:cNvPr>
          <p:cNvSpPr txBox="1">
            <a:spLocks/>
          </p:cNvSpPr>
          <p:nvPr/>
        </p:nvSpPr>
        <p:spPr bwMode="auto">
          <a:xfrm>
            <a:off x="755576" y="1772816"/>
            <a:ext cx="7658362" cy="11850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90488" indent="-90488">
              <a:defRPr b="1">
                <a:solidFill>
                  <a:schemeClr val="tx1"/>
                </a:solidFill>
                <a:latin typeface="Arial" panose="020B0604020202020204" pitchFamily="34" charset="0"/>
                <a:ea typeface="宋体" panose="02010600030101010101" pitchFamily="2" charset="-122"/>
              </a:defRPr>
            </a:lvl1pPr>
            <a:lvl2pPr marL="382588" indent="-182563">
              <a:defRPr b="1">
                <a:solidFill>
                  <a:schemeClr val="tx1"/>
                </a:solidFill>
                <a:latin typeface="Arial" panose="020B0604020202020204" pitchFamily="34" charset="0"/>
                <a:ea typeface="宋体" panose="02010600030101010101" pitchFamily="2" charset="-122"/>
              </a:defRPr>
            </a:lvl2pPr>
            <a:lvl3pPr marL="566738" indent="-182563">
              <a:defRPr b="1">
                <a:solidFill>
                  <a:schemeClr val="tx1"/>
                </a:solidFill>
                <a:latin typeface="Arial" panose="020B0604020202020204" pitchFamily="34" charset="0"/>
                <a:ea typeface="宋体" panose="02010600030101010101" pitchFamily="2" charset="-122"/>
              </a:defRPr>
            </a:lvl3pPr>
            <a:lvl4pPr marL="749300" indent="-182563">
              <a:defRPr b="1">
                <a:solidFill>
                  <a:schemeClr val="tx1"/>
                </a:solidFill>
                <a:latin typeface="Arial" panose="020B0604020202020204" pitchFamily="34" charset="0"/>
                <a:ea typeface="宋体" panose="02010600030101010101" pitchFamily="2" charset="-122"/>
              </a:defRPr>
            </a:lvl4pPr>
            <a:lvl5pPr marL="931863" indent="-182563">
              <a:defRPr b="1">
                <a:solidFill>
                  <a:schemeClr val="tx1"/>
                </a:solidFill>
                <a:latin typeface="Arial" panose="020B0604020202020204" pitchFamily="34" charset="0"/>
                <a:ea typeface="宋体" panose="02010600030101010101" pitchFamily="2" charset="-122"/>
              </a:defRPr>
            </a:lvl5pPr>
            <a:lvl6pPr marL="1389063" indent="-182563"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1846263" indent="-182563"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2303463" indent="-182563"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2760663" indent="-182563"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marL="285750" indent="-285750">
              <a:lnSpc>
                <a:spcPct val="150000"/>
              </a:lnSpc>
              <a:buFont typeface="Wingdings" panose="05000000000000000000" pitchFamily="2" charset="2"/>
              <a:buChar char="Ø"/>
            </a:pPr>
            <a:r>
              <a:rPr lang="zh-CN" altLang="en-US" sz="1600" b="0" dirty="0">
                <a:solidFill>
                  <a:schemeClr val="tx2"/>
                </a:solidFill>
                <a:latin typeface="Times New Roman" panose="02020603050405020304" pitchFamily="18" charset="0"/>
              </a:rPr>
              <a:t>海明码的工作原理</a:t>
            </a:r>
          </a:p>
          <a:p>
            <a:pPr marL="485775" lvl="1" indent="-285750" eaLnBrk="1" hangingPunct="1">
              <a:lnSpc>
                <a:spcPct val="150000"/>
              </a:lnSpc>
              <a:buFont typeface="Wingdings" panose="05000000000000000000" pitchFamily="2" charset="2"/>
              <a:buChar char="Ø"/>
            </a:pPr>
            <a:r>
              <a:rPr lang="zh-CN" altLang="en-US" sz="1600" b="0" dirty="0">
                <a:solidFill>
                  <a:schemeClr val="tx2"/>
                </a:solidFill>
                <a:latin typeface="Times New Roman" panose="02020603050405020304" pitchFamily="18" charset="0"/>
              </a:rPr>
              <a:t>若用</a:t>
            </a:r>
            <a:r>
              <a:rPr lang="en-US" altLang="zh-CN" sz="1600" b="0" dirty="0">
                <a:solidFill>
                  <a:schemeClr val="tx2"/>
                </a:solidFill>
                <a:latin typeface="Times New Roman" panose="02020603050405020304" pitchFamily="18" charset="0"/>
              </a:rPr>
              <a:t>r</a:t>
            </a:r>
            <a:r>
              <a:rPr lang="zh-CN" altLang="en-US" sz="1600" b="0" dirty="0">
                <a:solidFill>
                  <a:schemeClr val="tx2"/>
                </a:solidFill>
                <a:latin typeface="Times New Roman" panose="02020603050405020304" pitchFamily="18" charset="0"/>
              </a:rPr>
              <a:t>个监督关系式产生</a:t>
            </a:r>
            <a:r>
              <a:rPr lang="en-US" altLang="zh-CN" sz="1600" b="0" dirty="0">
                <a:solidFill>
                  <a:schemeClr val="tx2"/>
                </a:solidFill>
                <a:latin typeface="Times New Roman" panose="02020603050405020304" pitchFamily="18" charset="0"/>
              </a:rPr>
              <a:t>r</a:t>
            </a:r>
            <a:r>
              <a:rPr lang="zh-CN" altLang="en-US" sz="1600" b="0" dirty="0">
                <a:solidFill>
                  <a:schemeClr val="tx2"/>
                </a:solidFill>
                <a:latin typeface="Times New Roman" panose="02020603050405020304" pitchFamily="18" charset="0"/>
              </a:rPr>
              <a:t>个校正因子，区分无错、码字中</a:t>
            </a:r>
            <a:r>
              <a:rPr lang="en-US" altLang="zh-CN" sz="1600" b="0" dirty="0">
                <a:solidFill>
                  <a:schemeClr val="tx2"/>
                </a:solidFill>
                <a:latin typeface="Times New Roman" panose="02020603050405020304" pitchFamily="18" charset="0"/>
              </a:rPr>
              <a:t>n</a:t>
            </a:r>
            <a:r>
              <a:rPr lang="zh-CN" altLang="en-US" sz="1600" b="0" dirty="0">
                <a:solidFill>
                  <a:schemeClr val="tx2"/>
                </a:solidFill>
                <a:latin typeface="Times New Roman" panose="02020603050405020304" pitchFamily="18" charset="0"/>
              </a:rPr>
              <a:t>个不同位置的位错，则要求                         </a:t>
            </a:r>
            <a:r>
              <a:rPr lang="zh-CN" altLang="en-US" sz="1600" b="0" dirty="0">
                <a:solidFill>
                  <a:schemeClr val="tx2"/>
                </a:solidFill>
              </a:rPr>
              <a:t>即：</a:t>
            </a:r>
            <a:endParaRPr lang="zh-CN" altLang="en-US" sz="1600" b="0" dirty="0">
              <a:solidFill>
                <a:schemeClr val="tx2"/>
              </a:solidFill>
              <a:latin typeface="Times New Roman" panose="02020603050405020304" pitchFamily="18" charset="0"/>
            </a:endParaRPr>
          </a:p>
          <a:p>
            <a:pPr marL="285750" indent="-285750" eaLnBrk="1" hangingPunct="1">
              <a:lnSpc>
                <a:spcPct val="150000"/>
              </a:lnSpc>
              <a:buFont typeface="Wingdings" panose="05000000000000000000" pitchFamily="2" charset="2"/>
              <a:buChar char="Ø"/>
            </a:pPr>
            <a:r>
              <a:rPr lang="zh-CN" altLang="en-US" sz="1600" b="0" dirty="0">
                <a:solidFill>
                  <a:schemeClr val="tx2"/>
                </a:solidFill>
                <a:latin typeface="Times New Roman" panose="02020603050405020304" pitchFamily="18" charset="0"/>
              </a:rPr>
              <a:t>以</a:t>
            </a:r>
            <a:r>
              <a:rPr lang="en-US" altLang="zh-CN" sz="1600" b="0" i="1" dirty="0">
                <a:solidFill>
                  <a:schemeClr val="tx2"/>
                </a:solidFill>
                <a:latin typeface="Times New Roman" panose="02020603050405020304" pitchFamily="18" charset="0"/>
                <a:cs typeface="Times New Roman" panose="02020603050405020304" pitchFamily="18" charset="0"/>
              </a:rPr>
              <a:t>k=4</a:t>
            </a:r>
            <a:r>
              <a:rPr lang="zh-CN" altLang="en-US" sz="1600" b="0" dirty="0">
                <a:solidFill>
                  <a:schemeClr val="tx2"/>
                </a:solidFill>
                <a:latin typeface="Times New Roman" panose="02020603050405020304" pitchFamily="18" charset="0"/>
              </a:rPr>
              <a:t>为例，四位信息位</a:t>
            </a:r>
            <a:r>
              <a:rPr lang="en-US" altLang="zh-CN" sz="1600" b="0" dirty="0">
                <a:solidFill>
                  <a:schemeClr val="tx2"/>
                </a:solidFill>
                <a:latin typeface="Times New Roman" panose="02020603050405020304" pitchFamily="18" charset="0"/>
              </a:rPr>
              <a:t>1101</a:t>
            </a:r>
          </a:p>
          <a:p>
            <a:pPr marL="285750" indent="-285750" eaLnBrk="1" hangingPunct="1">
              <a:lnSpc>
                <a:spcPct val="150000"/>
              </a:lnSpc>
              <a:buFont typeface="Wingdings" panose="05000000000000000000" pitchFamily="2" charset="2"/>
              <a:buChar char="Ø"/>
            </a:pPr>
            <a:r>
              <a:rPr lang="zh-CN" altLang="en-US" sz="1600" b="0" dirty="0">
                <a:solidFill>
                  <a:schemeClr val="tx2"/>
                </a:solidFill>
                <a:latin typeface="Times New Roman" panose="02020603050405020304" pitchFamily="18" charset="0"/>
              </a:rPr>
              <a:t>要满足上述不等式，则</a:t>
            </a:r>
            <a:r>
              <a:rPr lang="en-US" altLang="zh-CN" sz="1600" b="0" i="1" dirty="0">
                <a:solidFill>
                  <a:schemeClr val="tx2"/>
                </a:solidFill>
                <a:latin typeface="Times New Roman" panose="02020603050405020304" pitchFamily="18" charset="0"/>
                <a:cs typeface="Times New Roman" panose="02020603050405020304" pitchFamily="18" charset="0"/>
              </a:rPr>
              <a:t>r</a:t>
            </a:r>
            <a:r>
              <a:rPr lang="zh-CN" altLang="ja-JP" sz="1600" b="0" i="1" dirty="0">
                <a:solidFill>
                  <a:schemeClr val="tx2"/>
                </a:solidFill>
                <a:latin typeface="Times New Roman" panose="02020603050405020304" pitchFamily="18" charset="0"/>
              </a:rPr>
              <a:t>≥</a:t>
            </a:r>
            <a:r>
              <a:rPr lang="en-US" altLang="zh-CN" sz="1600" b="0" i="1" dirty="0">
                <a:solidFill>
                  <a:schemeClr val="tx2"/>
                </a:solidFill>
                <a:latin typeface="Times New Roman" panose="02020603050405020304" pitchFamily="18" charset="0"/>
                <a:cs typeface="Times New Roman" panose="02020603050405020304" pitchFamily="18" charset="0"/>
              </a:rPr>
              <a:t>3</a:t>
            </a:r>
            <a:r>
              <a:rPr lang="zh-CN" altLang="en-US" sz="1600" b="0" dirty="0">
                <a:solidFill>
                  <a:schemeClr val="tx2"/>
                </a:solidFill>
                <a:latin typeface="Times New Roman" panose="02020603050405020304" pitchFamily="18" charset="0"/>
              </a:rPr>
              <a:t>（取</a:t>
            </a:r>
            <a:r>
              <a:rPr lang="en-US" altLang="zh-CN" sz="1600" b="0" i="1" dirty="0">
                <a:solidFill>
                  <a:schemeClr val="tx2"/>
                </a:solidFill>
                <a:latin typeface="Times New Roman" panose="02020603050405020304" pitchFamily="18" charset="0"/>
                <a:cs typeface="Times New Roman" panose="02020603050405020304" pitchFamily="18" charset="0"/>
              </a:rPr>
              <a:t>r=3</a:t>
            </a:r>
            <a:r>
              <a:rPr lang="zh-CN" altLang="en-US" sz="1600" b="0" dirty="0">
                <a:solidFill>
                  <a:schemeClr val="tx2"/>
                </a:solidFill>
                <a:latin typeface="Times New Roman" panose="02020603050405020304" pitchFamily="18" charset="0"/>
              </a:rPr>
              <a:t>，则</a:t>
            </a:r>
            <a:r>
              <a:rPr lang="en-US" altLang="zh-CN" sz="1600" b="0" i="1" dirty="0">
                <a:solidFill>
                  <a:schemeClr val="tx2"/>
                </a:solidFill>
                <a:latin typeface="Times New Roman" panose="02020603050405020304" pitchFamily="18" charset="0"/>
                <a:cs typeface="Times New Roman" panose="02020603050405020304" pitchFamily="18" charset="0"/>
              </a:rPr>
              <a:t>n=</a:t>
            </a:r>
            <a:r>
              <a:rPr lang="en-US" altLang="zh-CN" sz="1600" b="0" i="1" dirty="0" err="1">
                <a:solidFill>
                  <a:schemeClr val="tx2"/>
                </a:solidFill>
                <a:latin typeface="Times New Roman" panose="02020603050405020304" pitchFamily="18" charset="0"/>
                <a:cs typeface="Times New Roman" panose="02020603050405020304" pitchFamily="18" charset="0"/>
              </a:rPr>
              <a:t>k+r</a:t>
            </a:r>
            <a:r>
              <a:rPr lang="en-US" altLang="zh-CN" sz="1600" b="0" i="1" dirty="0">
                <a:solidFill>
                  <a:schemeClr val="tx2"/>
                </a:solidFill>
                <a:latin typeface="Times New Roman" panose="02020603050405020304" pitchFamily="18" charset="0"/>
                <a:cs typeface="Times New Roman" panose="02020603050405020304" pitchFamily="18" charset="0"/>
              </a:rPr>
              <a:t>=7</a:t>
            </a:r>
            <a:r>
              <a:rPr lang="zh-CN" altLang="en-US" sz="1600" b="0" dirty="0">
                <a:solidFill>
                  <a:schemeClr val="tx2"/>
                </a:solidFill>
                <a:latin typeface="Times New Roman" panose="02020603050405020304" pitchFamily="18" charset="0"/>
              </a:rPr>
              <a:t>）</a:t>
            </a:r>
            <a:endParaRPr lang="en-US" altLang="zh-CN" sz="1600" b="0" dirty="0">
              <a:solidFill>
                <a:schemeClr val="tx2"/>
              </a:solidFill>
              <a:latin typeface="Times New Roman" panose="02020603050405020304" pitchFamily="18" charset="0"/>
            </a:endParaRPr>
          </a:p>
          <a:p>
            <a:pPr marL="285750" indent="-285750" eaLnBrk="1" hangingPunct="1">
              <a:lnSpc>
                <a:spcPct val="150000"/>
              </a:lnSpc>
              <a:buFont typeface="Wingdings" panose="05000000000000000000" pitchFamily="2" charset="2"/>
              <a:buChar char="Ø"/>
            </a:pPr>
            <a:r>
              <a:rPr lang="zh-CN" altLang="en-US" sz="1600" b="0" i="1" dirty="0">
                <a:solidFill>
                  <a:schemeClr val="tx2"/>
                </a:solidFill>
                <a:latin typeface="Times New Roman" panose="02020603050405020304" pitchFamily="18" charset="0"/>
                <a:cs typeface="Times New Roman" panose="02020603050405020304" pitchFamily="18" charset="0"/>
              </a:rPr>
              <a:t>信息位</a:t>
            </a:r>
            <a:r>
              <a:rPr lang="en-US" altLang="zh-CN" sz="1600" b="0" i="1" dirty="0">
                <a:solidFill>
                  <a:schemeClr val="tx2"/>
                </a:solidFill>
                <a:latin typeface="Times New Roman" panose="02020603050405020304" pitchFamily="18" charset="0"/>
                <a:cs typeface="Times New Roman" panose="02020603050405020304" pitchFamily="18" charset="0"/>
              </a:rPr>
              <a:t>a</a:t>
            </a:r>
            <a:r>
              <a:rPr lang="zh-CN" altLang="ja-JP" sz="1600" b="0" i="1" baseline="-25000" dirty="0">
                <a:solidFill>
                  <a:schemeClr val="tx2"/>
                </a:solidFill>
                <a:latin typeface="Times New Roman" panose="02020603050405020304" pitchFamily="18" charset="0"/>
                <a:cs typeface="Times New Roman" panose="02020603050405020304" pitchFamily="18" charset="0"/>
              </a:rPr>
              <a:t>6</a:t>
            </a:r>
            <a:r>
              <a:rPr lang="en-US" altLang="zh-CN" sz="1600" b="0" i="1" dirty="0">
                <a:solidFill>
                  <a:schemeClr val="tx2"/>
                </a:solidFill>
                <a:latin typeface="Times New Roman" panose="02020603050405020304" pitchFamily="18" charset="0"/>
                <a:cs typeface="Times New Roman" panose="02020603050405020304" pitchFamily="18" charset="0"/>
              </a:rPr>
              <a:t>a</a:t>
            </a:r>
            <a:r>
              <a:rPr lang="zh-CN" altLang="ja-JP" sz="1600" b="0" i="1" baseline="-25000" dirty="0">
                <a:solidFill>
                  <a:schemeClr val="tx2"/>
                </a:solidFill>
                <a:latin typeface="Times New Roman" panose="02020603050405020304" pitchFamily="18" charset="0"/>
                <a:cs typeface="Times New Roman" panose="02020603050405020304" pitchFamily="18" charset="0"/>
              </a:rPr>
              <a:t>5</a:t>
            </a:r>
            <a:r>
              <a:rPr lang="en-US" altLang="zh-CN" sz="1600" b="0" i="1" dirty="0">
                <a:solidFill>
                  <a:schemeClr val="tx2"/>
                </a:solidFill>
                <a:latin typeface="Times New Roman" panose="02020603050405020304" pitchFamily="18" charset="0"/>
                <a:cs typeface="Times New Roman" panose="02020603050405020304" pitchFamily="18" charset="0"/>
              </a:rPr>
              <a:t>a</a:t>
            </a:r>
            <a:r>
              <a:rPr lang="zh-CN" altLang="ja-JP" sz="1600" b="0" i="1" baseline="-25000" dirty="0">
                <a:solidFill>
                  <a:schemeClr val="tx2"/>
                </a:solidFill>
                <a:latin typeface="Times New Roman" panose="02020603050405020304" pitchFamily="18" charset="0"/>
                <a:cs typeface="Times New Roman" panose="02020603050405020304" pitchFamily="18" charset="0"/>
              </a:rPr>
              <a:t>4</a:t>
            </a:r>
            <a:r>
              <a:rPr lang="en-US" altLang="zh-CN" sz="1600" b="0" i="1" dirty="0">
                <a:solidFill>
                  <a:schemeClr val="tx2"/>
                </a:solidFill>
                <a:latin typeface="Times New Roman" panose="02020603050405020304" pitchFamily="18" charset="0"/>
                <a:cs typeface="Times New Roman" panose="02020603050405020304" pitchFamily="18" charset="0"/>
              </a:rPr>
              <a:t>a</a:t>
            </a:r>
            <a:r>
              <a:rPr lang="zh-CN" altLang="ja-JP" sz="1600" b="0" i="1" baseline="-25000" dirty="0">
                <a:solidFill>
                  <a:schemeClr val="tx2"/>
                </a:solidFill>
                <a:latin typeface="Times New Roman" panose="02020603050405020304" pitchFamily="18" charset="0"/>
                <a:cs typeface="Times New Roman" panose="02020603050405020304" pitchFamily="18" charset="0"/>
              </a:rPr>
              <a:t>3</a:t>
            </a:r>
            <a:r>
              <a:rPr lang="zh-CN" altLang="en-US" sz="1600" b="0" i="1" dirty="0">
                <a:solidFill>
                  <a:schemeClr val="tx2"/>
                </a:solidFill>
                <a:latin typeface="Times New Roman" panose="02020603050405020304" pitchFamily="18" charset="0"/>
                <a:cs typeface="Times New Roman" panose="02020603050405020304" pitchFamily="18" charset="0"/>
              </a:rPr>
              <a:t> 冗余位</a:t>
            </a:r>
            <a:r>
              <a:rPr lang="en-US" altLang="zh-CN" sz="1600" b="0" i="1" dirty="0">
                <a:solidFill>
                  <a:srgbClr val="FF0000"/>
                </a:solidFill>
                <a:latin typeface="Times New Roman" panose="02020603050405020304" pitchFamily="18" charset="0"/>
                <a:cs typeface="Times New Roman" panose="02020603050405020304" pitchFamily="18" charset="0"/>
              </a:rPr>
              <a:t>a</a:t>
            </a:r>
            <a:r>
              <a:rPr lang="zh-CN" altLang="ja-JP" sz="1600" b="0" i="1" baseline="-25000" dirty="0">
                <a:solidFill>
                  <a:srgbClr val="FF0000"/>
                </a:solidFill>
                <a:latin typeface="Times New Roman" panose="02020603050405020304" pitchFamily="18" charset="0"/>
                <a:cs typeface="Times New Roman" panose="02020603050405020304" pitchFamily="18" charset="0"/>
              </a:rPr>
              <a:t>2</a:t>
            </a:r>
            <a:r>
              <a:rPr lang="en-US" altLang="zh-CN" sz="1600" b="0" i="1" dirty="0">
                <a:solidFill>
                  <a:srgbClr val="FF0000"/>
                </a:solidFill>
                <a:latin typeface="Times New Roman" panose="02020603050405020304" pitchFamily="18" charset="0"/>
                <a:cs typeface="Times New Roman" panose="02020603050405020304" pitchFamily="18" charset="0"/>
              </a:rPr>
              <a:t>a</a:t>
            </a:r>
            <a:r>
              <a:rPr lang="en-US" altLang="zh-CN" sz="1600" b="0" i="1" baseline="-25000" dirty="0">
                <a:solidFill>
                  <a:srgbClr val="FF0000"/>
                </a:solidFill>
                <a:latin typeface="Times New Roman" panose="02020603050405020304" pitchFamily="18" charset="0"/>
                <a:cs typeface="Times New Roman" panose="02020603050405020304" pitchFamily="18" charset="0"/>
              </a:rPr>
              <a:t>1</a:t>
            </a:r>
            <a:r>
              <a:rPr lang="en-US" altLang="zh-CN" sz="1600" b="0" i="1" dirty="0">
                <a:solidFill>
                  <a:srgbClr val="FF0000"/>
                </a:solidFill>
                <a:latin typeface="Times New Roman" panose="02020603050405020304" pitchFamily="18" charset="0"/>
                <a:cs typeface="Times New Roman" panose="02020603050405020304" pitchFamily="18" charset="0"/>
              </a:rPr>
              <a:t>a</a:t>
            </a:r>
            <a:r>
              <a:rPr lang="en-US" altLang="zh-CN" sz="1600" b="0" i="1" baseline="-25000" dirty="0">
                <a:solidFill>
                  <a:srgbClr val="FF0000"/>
                </a:solidFill>
                <a:latin typeface="Times New Roman" panose="02020603050405020304" pitchFamily="18" charset="0"/>
                <a:cs typeface="Times New Roman" panose="02020603050405020304" pitchFamily="18" charset="0"/>
              </a:rPr>
              <a:t>0</a:t>
            </a:r>
            <a:endParaRPr lang="en-US" altLang="zh-CN" sz="1600" b="0" dirty="0">
              <a:solidFill>
                <a:srgbClr val="FF0000"/>
              </a:solidFill>
              <a:latin typeface="Times New Roman" panose="02020603050405020304" pitchFamily="18" charset="0"/>
              <a:cs typeface="Times New Roman" panose="02020603050405020304" pitchFamily="18" charset="0"/>
            </a:endParaRPr>
          </a:p>
          <a:p>
            <a:pPr marL="285750" indent="-285750">
              <a:lnSpc>
                <a:spcPct val="150000"/>
              </a:lnSpc>
              <a:buFont typeface="Wingdings" panose="05000000000000000000" pitchFamily="2" charset="2"/>
              <a:buChar char="Ø"/>
            </a:pPr>
            <a:endParaRPr lang="en-US" altLang="zh-CN" sz="1600" b="0" dirty="0">
              <a:solidFill>
                <a:schemeClr val="tx2"/>
              </a:solidFill>
              <a:latin typeface="Times New Roman" panose="02020603050405020304" pitchFamily="18" charset="0"/>
              <a:cs typeface="Times New Roman" panose="02020603050405020304" pitchFamily="18" charset="0"/>
            </a:endParaRPr>
          </a:p>
        </p:txBody>
      </p:sp>
      <p:pic>
        <p:nvPicPr>
          <p:cNvPr id="9" name="Picture 2">
            <a:extLst>
              <a:ext uri="{FF2B5EF4-FFF2-40B4-BE49-F238E27FC236}">
                <a16:creationId xmlns:a16="http://schemas.microsoft.com/office/drawing/2014/main" id="{0FF0A600-A984-4458-A04F-F2779D3CDA4B}"/>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901610" y="2587358"/>
            <a:ext cx="1224136" cy="3274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3">
            <a:extLst>
              <a:ext uri="{FF2B5EF4-FFF2-40B4-BE49-F238E27FC236}">
                <a16:creationId xmlns:a16="http://schemas.microsoft.com/office/drawing/2014/main" id="{9DAFB54F-CD3C-40A7-AA4B-7A357CC81254}"/>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538224" y="2593403"/>
            <a:ext cx="1526660" cy="3644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20">
            <a:extLst>
              <a:ext uri="{FF2B5EF4-FFF2-40B4-BE49-F238E27FC236}">
                <a16:creationId xmlns:a16="http://schemas.microsoft.com/office/drawing/2014/main" id="{67D543AB-7FFD-4DF2-B700-B95583FE810A}"/>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508104" y="3739376"/>
            <a:ext cx="2324100" cy="1016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 name="Rectangle 7">
            <a:extLst>
              <a:ext uri="{FF2B5EF4-FFF2-40B4-BE49-F238E27FC236}">
                <a16:creationId xmlns:a16="http://schemas.microsoft.com/office/drawing/2014/main" id="{9C308827-A7EC-4338-9199-8A96A31E68B8}"/>
              </a:ext>
            </a:extLst>
          </p:cNvPr>
          <p:cNvSpPr>
            <a:spLocks noChangeArrowheads="1"/>
          </p:cNvSpPr>
          <p:nvPr/>
        </p:nvSpPr>
        <p:spPr bwMode="auto">
          <a:xfrm>
            <a:off x="5940152" y="3597910"/>
            <a:ext cx="360363" cy="1136650"/>
          </a:xfrm>
          <a:prstGeom prst="rect">
            <a:avLst/>
          </a:prstGeom>
          <a:noFill/>
          <a:ln w="9525">
            <a:solidFill>
              <a:srgbClr val="FF0000"/>
            </a:solidFill>
            <a:round/>
            <a:headEnd/>
            <a:tailEnd/>
          </a:ln>
          <a:extLst>
            <a:ext uri="{909E8E84-426E-40DD-AFC4-6F175D3DCCD1}">
              <a14:hiddenFill xmlns:a14="http://schemas.microsoft.com/office/drawing/2010/main">
                <a:solidFill>
                  <a:srgbClr val="FFFFFF"/>
                </a:solidFill>
              </a14:hiddenFill>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en-US" altLang="en-US" sz="2400"/>
          </a:p>
        </p:txBody>
      </p:sp>
      <p:graphicFrame>
        <p:nvGraphicFramePr>
          <p:cNvPr id="14" name="表格 13">
            <a:extLst>
              <a:ext uri="{FF2B5EF4-FFF2-40B4-BE49-F238E27FC236}">
                <a16:creationId xmlns:a16="http://schemas.microsoft.com/office/drawing/2014/main" id="{6FF5739C-9A04-4F11-BFEB-704DAB8BEC3E}"/>
              </a:ext>
            </a:extLst>
          </p:cNvPr>
          <p:cNvGraphicFramePr>
            <a:graphicFrameLocks noGrp="1"/>
          </p:cNvGraphicFramePr>
          <p:nvPr/>
        </p:nvGraphicFramePr>
        <p:xfrm>
          <a:off x="828675" y="5005388"/>
          <a:ext cx="7272338" cy="1519237"/>
        </p:xfrm>
        <a:graphic>
          <a:graphicData uri="http://schemas.openxmlformats.org/drawingml/2006/table">
            <a:tbl>
              <a:tblPr/>
              <a:tblGrid>
                <a:gridCol w="1025525">
                  <a:extLst>
                    <a:ext uri="{9D8B030D-6E8A-4147-A177-3AD203B41FA5}">
                      <a16:colId xmlns:a16="http://schemas.microsoft.com/office/drawing/2014/main" val="20000"/>
                    </a:ext>
                  </a:extLst>
                </a:gridCol>
                <a:gridCol w="781050">
                  <a:extLst>
                    <a:ext uri="{9D8B030D-6E8A-4147-A177-3AD203B41FA5}">
                      <a16:colId xmlns:a16="http://schemas.microsoft.com/office/drawing/2014/main" val="20001"/>
                    </a:ext>
                  </a:extLst>
                </a:gridCol>
                <a:gridCol w="779463">
                  <a:extLst>
                    <a:ext uri="{9D8B030D-6E8A-4147-A177-3AD203B41FA5}">
                      <a16:colId xmlns:a16="http://schemas.microsoft.com/office/drawing/2014/main" val="20002"/>
                    </a:ext>
                  </a:extLst>
                </a:gridCol>
                <a:gridCol w="781050">
                  <a:extLst>
                    <a:ext uri="{9D8B030D-6E8A-4147-A177-3AD203B41FA5}">
                      <a16:colId xmlns:a16="http://schemas.microsoft.com/office/drawing/2014/main" val="20003"/>
                    </a:ext>
                  </a:extLst>
                </a:gridCol>
                <a:gridCol w="781050">
                  <a:extLst>
                    <a:ext uri="{9D8B030D-6E8A-4147-A177-3AD203B41FA5}">
                      <a16:colId xmlns:a16="http://schemas.microsoft.com/office/drawing/2014/main" val="20004"/>
                    </a:ext>
                  </a:extLst>
                </a:gridCol>
                <a:gridCol w="781050">
                  <a:extLst>
                    <a:ext uri="{9D8B030D-6E8A-4147-A177-3AD203B41FA5}">
                      <a16:colId xmlns:a16="http://schemas.microsoft.com/office/drawing/2014/main" val="20005"/>
                    </a:ext>
                  </a:extLst>
                </a:gridCol>
                <a:gridCol w="781050">
                  <a:extLst>
                    <a:ext uri="{9D8B030D-6E8A-4147-A177-3AD203B41FA5}">
                      <a16:colId xmlns:a16="http://schemas.microsoft.com/office/drawing/2014/main" val="20006"/>
                    </a:ext>
                  </a:extLst>
                </a:gridCol>
                <a:gridCol w="781050">
                  <a:extLst>
                    <a:ext uri="{9D8B030D-6E8A-4147-A177-3AD203B41FA5}">
                      <a16:colId xmlns:a16="http://schemas.microsoft.com/office/drawing/2014/main" val="20007"/>
                    </a:ext>
                  </a:extLst>
                </a:gridCol>
                <a:gridCol w="781050">
                  <a:extLst>
                    <a:ext uri="{9D8B030D-6E8A-4147-A177-3AD203B41FA5}">
                      <a16:colId xmlns:a16="http://schemas.microsoft.com/office/drawing/2014/main" val="20008"/>
                    </a:ext>
                  </a:extLst>
                </a:gridCol>
              </a:tblGrid>
              <a:tr h="360363">
                <a:tc gridSpan="9">
                  <a:txBody>
                    <a:bodyPr/>
                    <a:lstStyle>
                      <a:lvl1pPr indent="279400">
                        <a:spcBef>
                          <a:spcPct val="20000"/>
                        </a:spcBef>
                        <a:buClr>
                          <a:schemeClr val="hlink"/>
                        </a:buClr>
                        <a:buFont typeface="Wingdings" panose="05000000000000000000" pitchFamily="2" charset="2"/>
                        <a:defRPr sz="2400" b="1">
                          <a:solidFill>
                            <a:schemeClr val="accent1"/>
                          </a:solidFill>
                          <a:latin typeface="Verdana" panose="020B0604030504040204" pitchFamily="34" charset="0"/>
                          <a:ea typeface="MS PGothic" panose="020B0600070205080204" pitchFamily="34" charset="-128"/>
                        </a:defRPr>
                      </a:lvl1pPr>
                      <a:lvl2pPr marL="742950" indent="-285750">
                        <a:spcBef>
                          <a:spcPct val="20000"/>
                        </a:spcBef>
                        <a:buClr>
                          <a:schemeClr val="accent1"/>
                        </a:buClr>
                        <a:buFont typeface="Wingdings" panose="05000000000000000000" pitchFamily="2" charset="2"/>
                        <a:defRPr sz="20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tx1"/>
                        </a:buClr>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defRPr>
                          <a:solidFill>
                            <a:schemeClr val="tx1"/>
                          </a:solidFill>
                          <a:latin typeface="Arial" panose="020B0604020202020204" pitchFamily="34" charset="0"/>
                          <a:ea typeface="MS PGothic" panose="020B0600070205080204" pitchFamily="34" charset="-128"/>
                        </a:defRPr>
                      </a:lvl4pPr>
                      <a:lvl5pPr marL="2057400" indent="-228600">
                        <a:spcBef>
                          <a:spcPct val="20000"/>
                        </a:spcBef>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9pPr>
                    </a:lstStyle>
                    <a:p>
                      <a:pPr marL="0" marR="0" lvl="0" indent="279400" algn="ctr" defTabSz="914400" rtl="0" eaLnBrk="1" fontAlgn="base" latinLnBrk="0" hangingPunct="1">
                        <a:lnSpc>
                          <a:spcPct val="100000"/>
                        </a:lnSpc>
                        <a:spcBef>
                          <a:spcPct val="0"/>
                        </a:spcBef>
                        <a:spcAft>
                          <a:spcPct val="0"/>
                        </a:spcAft>
                        <a:buClrTx/>
                        <a:buSzTx/>
                        <a:buFontTx/>
                        <a:buNone/>
                        <a:tabLst/>
                      </a:pPr>
                      <a:r>
                        <a:rPr kumimoji="0" lang="zh-CN" altLang="en-US" sz="1600" b="0" i="0" u="none" strike="noStrike" cap="none" normalizeH="0" baseline="0">
                          <a:ln>
                            <a:noFill/>
                          </a:ln>
                          <a:solidFill>
                            <a:srgbClr val="000000"/>
                          </a:solidFill>
                          <a:effectLst/>
                          <a:latin typeface="Calibri" panose="020F0502020204030204" pitchFamily="34" charset="0"/>
                          <a:ea typeface="黑体" panose="02010609060101010101" pitchFamily="49" charset="-122"/>
                        </a:rPr>
                        <a:t>表</a:t>
                      </a:r>
                      <a:r>
                        <a:rPr kumimoji="0" lang="en-US" altLang="zh-CN" sz="1600" b="0" i="0" u="none" strike="noStrike" cap="none" normalizeH="0" baseline="0">
                          <a:ln>
                            <a:noFill/>
                          </a:ln>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8-3   S</a:t>
                      </a:r>
                      <a:r>
                        <a:rPr kumimoji="0" lang="en-US" altLang="zh-CN" sz="1600" b="0" i="0" u="none" strike="noStrike" cap="none" normalizeH="0" baseline="-25000">
                          <a:ln>
                            <a:noFill/>
                          </a:ln>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2</a:t>
                      </a:r>
                      <a:r>
                        <a:rPr kumimoji="0" lang="en-US" altLang="zh-CN" sz="1600" b="0" i="0" u="none" strike="noStrike" cap="none" normalizeH="0" baseline="0">
                          <a:ln>
                            <a:noFill/>
                          </a:ln>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S</a:t>
                      </a:r>
                      <a:r>
                        <a:rPr kumimoji="0" lang="en-US" altLang="zh-CN" sz="1600" b="0" i="0" u="none" strike="noStrike" cap="none" normalizeH="0" baseline="-25000">
                          <a:ln>
                            <a:noFill/>
                          </a:ln>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1</a:t>
                      </a:r>
                      <a:r>
                        <a:rPr kumimoji="0" lang="en-US" altLang="zh-CN" sz="1600" b="0" i="0" u="none" strike="noStrike" cap="none" normalizeH="0" baseline="0">
                          <a:ln>
                            <a:noFill/>
                          </a:ln>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S</a:t>
                      </a:r>
                      <a:r>
                        <a:rPr kumimoji="0" lang="en-US" altLang="zh-CN" sz="1600" b="0" i="0" u="none" strike="noStrike" cap="none" normalizeH="0" baseline="-25000">
                          <a:ln>
                            <a:noFill/>
                          </a:ln>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0</a:t>
                      </a:r>
                      <a:r>
                        <a:rPr kumimoji="0" lang="zh-CN" altLang="en-US" sz="1600" b="0" i="0" u="none" strike="noStrike" cap="none" normalizeH="0" baseline="0">
                          <a:ln>
                            <a:noFill/>
                          </a:ln>
                          <a:solidFill>
                            <a:srgbClr val="000000"/>
                          </a:solidFill>
                          <a:effectLst/>
                          <a:latin typeface="Calibri" panose="020F0502020204030204" pitchFamily="34" charset="0"/>
                          <a:ea typeface="黑体" panose="02010609060101010101" pitchFamily="49" charset="-122"/>
                        </a:rPr>
                        <a:t>值与错码位置的对应</a:t>
                      </a:r>
                      <a:endParaRPr kumimoji="0" lang="en-US" altLang="zh-CN" sz="16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nchorCtr="1" horzOverflow="overflow">
                    <a:lnL>
                      <a:noFill/>
                    </a:lnL>
                    <a:lnR>
                      <a:noFill/>
                    </a:lnR>
                    <a:lnT>
                      <a:noFill/>
                    </a:lnT>
                    <a:lnB w="12700" cap="flat" cmpd="sng" algn="ctr">
                      <a:solidFill>
                        <a:srgbClr val="000000"/>
                      </a:solidFill>
                      <a:prstDash val="solid"/>
                      <a:round/>
                      <a:headEnd type="none" w="med" len="med"/>
                      <a:tailEnd type="none" w="med" len="med"/>
                    </a:lnB>
                    <a:lnTlToBr>
                      <a:noFill/>
                    </a:lnTlToBr>
                    <a:lnBlToTr>
                      <a:noFill/>
                    </a:lnBlToTr>
                    <a:solidFill>
                      <a:srgbClr val="91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569912">
                <a:tc>
                  <a:txBody>
                    <a:bodyPr/>
                    <a:lstStyle>
                      <a:lvl1pPr>
                        <a:spcBef>
                          <a:spcPct val="20000"/>
                        </a:spcBef>
                        <a:buClr>
                          <a:schemeClr val="hlink"/>
                        </a:buClr>
                        <a:buFont typeface="Wingdings" panose="05000000000000000000" pitchFamily="2" charset="2"/>
                        <a:defRPr sz="2400" b="1">
                          <a:solidFill>
                            <a:schemeClr val="accent1"/>
                          </a:solidFill>
                          <a:latin typeface="Verdana" panose="020B0604030504040204" pitchFamily="34" charset="0"/>
                          <a:ea typeface="MS PGothic" panose="020B0600070205080204" pitchFamily="34" charset="-128"/>
                        </a:defRPr>
                      </a:lvl1pPr>
                      <a:lvl2pPr marL="742950" indent="-285750">
                        <a:spcBef>
                          <a:spcPct val="20000"/>
                        </a:spcBef>
                        <a:buClr>
                          <a:schemeClr val="accent1"/>
                        </a:buClr>
                        <a:buFont typeface="Wingdings" panose="05000000000000000000" pitchFamily="2" charset="2"/>
                        <a:defRPr sz="20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tx1"/>
                        </a:buClr>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defRPr>
                          <a:solidFill>
                            <a:schemeClr val="tx1"/>
                          </a:solidFill>
                          <a:latin typeface="Arial" panose="020B0604020202020204" pitchFamily="34" charset="0"/>
                          <a:ea typeface="MS PGothic" panose="020B0600070205080204" pitchFamily="34" charset="-128"/>
                        </a:defRPr>
                      </a:lvl4pPr>
                      <a:lvl5pPr marL="2057400" indent="-228600">
                        <a:spcBef>
                          <a:spcPct val="20000"/>
                        </a:spcBef>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S</a:t>
                      </a:r>
                      <a:r>
                        <a:rPr kumimoji="0" lang="en-US" altLang="zh-CN" sz="1600" b="0" i="0" u="none" strike="noStrike" cap="none" normalizeH="0" baseline="-25000">
                          <a:ln>
                            <a:noFill/>
                          </a:ln>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2</a:t>
                      </a:r>
                      <a:r>
                        <a:rPr kumimoji="0" lang="en-US" altLang="zh-CN" sz="1600" b="0" i="0" u="none" strike="noStrike" cap="none" normalizeH="0" baseline="0">
                          <a:ln>
                            <a:noFill/>
                          </a:ln>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S</a:t>
                      </a:r>
                      <a:r>
                        <a:rPr kumimoji="0" lang="en-US" altLang="zh-CN" sz="1600" b="0" i="0" u="none" strike="noStrike" cap="none" normalizeH="0" baseline="-25000">
                          <a:ln>
                            <a:noFill/>
                          </a:ln>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1</a:t>
                      </a:r>
                      <a:r>
                        <a:rPr kumimoji="0" lang="en-US" altLang="zh-CN" sz="1600" b="0" i="0" u="none" strike="noStrike" cap="none" normalizeH="0" baseline="0">
                          <a:ln>
                            <a:noFill/>
                          </a:ln>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S</a:t>
                      </a:r>
                      <a:r>
                        <a:rPr kumimoji="0" lang="en-US" altLang="zh-CN" sz="1600" b="0" i="0" u="none" strike="noStrike" cap="none" normalizeH="0" baseline="-25000">
                          <a:ln>
                            <a:noFill/>
                          </a:ln>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0</a:t>
                      </a:r>
                      <a:endParaRPr kumimoji="0" lang="en-US" altLang="zh-CN" sz="16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nchorCtr="1" horzOverflow="overflow">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1FFFF"/>
                    </a:solidFill>
                  </a:tcPr>
                </a:tc>
                <a:tc>
                  <a:txBody>
                    <a:bodyPr/>
                    <a:lstStyle>
                      <a:lvl1pPr>
                        <a:spcBef>
                          <a:spcPct val="20000"/>
                        </a:spcBef>
                        <a:buClr>
                          <a:schemeClr val="hlink"/>
                        </a:buClr>
                        <a:buFont typeface="Wingdings" panose="05000000000000000000" pitchFamily="2" charset="2"/>
                        <a:defRPr sz="2400" b="1">
                          <a:solidFill>
                            <a:schemeClr val="accent1"/>
                          </a:solidFill>
                          <a:latin typeface="Verdana" panose="020B0604030504040204" pitchFamily="34" charset="0"/>
                          <a:ea typeface="MS PGothic" panose="020B0600070205080204" pitchFamily="34" charset="-128"/>
                        </a:defRPr>
                      </a:lvl1pPr>
                      <a:lvl2pPr marL="742950" indent="-285750">
                        <a:spcBef>
                          <a:spcPct val="20000"/>
                        </a:spcBef>
                        <a:buClr>
                          <a:schemeClr val="accent1"/>
                        </a:buClr>
                        <a:buFont typeface="Wingdings" panose="05000000000000000000" pitchFamily="2" charset="2"/>
                        <a:defRPr sz="20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tx1"/>
                        </a:buClr>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defRPr>
                          <a:solidFill>
                            <a:schemeClr val="tx1"/>
                          </a:solidFill>
                          <a:latin typeface="Arial" panose="020B0604020202020204" pitchFamily="34" charset="0"/>
                          <a:ea typeface="MS PGothic" panose="020B0600070205080204" pitchFamily="34" charset="-128"/>
                        </a:defRPr>
                      </a:lvl4pPr>
                      <a:lvl5pPr marL="2057400" indent="-228600">
                        <a:spcBef>
                          <a:spcPct val="20000"/>
                        </a:spcBef>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000</a:t>
                      </a:r>
                      <a:endParaRPr kumimoji="0" lang="en-US" altLang="zh-CN" sz="16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1FFFF"/>
                    </a:solidFill>
                  </a:tcPr>
                </a:tc>
                <a:tc>
                  <a:txBody>
                    <a:bodyPr/>
                    <a:lstStyle>
                      <a:lvl1pPr>
                        <a:spcBef>
                          <a:spcPct val="20000"/>
                        </a:spcBef>
                        <a:buClr>
                          <a:schemeClr val="hlink"/>
                        </a:buClr>
                        <a:buFont typeface="Wingdings" panose="05000000000000000000" pitchFamily="2" charset="2"/>
                        <a:defRPr sz="2400" b="1">
                          <a:solidFill>
                            <a:schemeClr val="accent1"/>
                          </a:solidFill>
                          <a:latin typeface="Verdana" panose="020B0604030504040204" pitchFamily="34" charset="0"/>
                          <a:ea typeface="MS PGothic" panose="020B0600070205080204" pitchFamily="34" charset="-128"/>
                        </a:defRPr>
                      </a:lvl1pPr>
                      <a:lvl2pPr marL="742950" indent="-285750">
                        <a:spcBef>
                          <a:spcPct val="20000"/>
                        </a:spcBef>
                        <a:buClr>
                          <a:schemeClr val="accent1"/>
                        </a:buClr>
                        <a:buFont typeface="Wingdings" panose="05000000000000000000" pitchFamily="2" charset="2"/>
                        <a:defRPr sz="20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tx1"/>
                        </a:buClr>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defRPr>
                          <a:solidFill>
                            <a:schemeClr val="tx1"/>
                          </a:solidFill>
                          <a:latin typeface="Arial" panose="020B0604020202020204" pitchFamily="34" charset="0"/>
                          <a:ea typeface="MS PGothic" panose="020B0600070205080204" pitchFamily="34" charset="-128"/>
                        </a:defRPr>
                      </a:lvl4pPr>
                      <a:lvl5pPr marL="2057400" indent="-228600">
                        <a:spcBef>
                          <a:spcPct val="20000"/>
                        </a:spcBef>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001</a:t>
                      </a:r>
                      <a:endParaRPr kumimoji="0" lang="en-US" altLang="zh-CN" sz="16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1FFFF"/>
                    </a:solidFill>
                  </a:tcPr>
                </a:tc>
                <a:tc>
                  <a:txBody>
                    <a:bodyPr/>
                    <a:lstStyle>
                      <a:lvl1pPr>
                        <a:spcBef>
                          <a:spcPct val="20000"/>
                        </a:spcBef>
                        <a:buClr>
                          <a:schemeClr val="hlink"/>
                        </a:buClr>
                        <a:buFont typeface="Wingdings" panose="05000000000000000000" pitchFamily="2" charset="2"/>
                        <a:defRPr sz="2400" b="1">
                          <a:solidFill>
                            <a:schemeClr val="accent1"/>
                          </a:solidFill>
                          <a:latin typeface="Verdana" panose="020B0604030504040204" pitchFamily="34" charset="0"/>
                          <a:ea typeface="MS PGothic" panose="020B0600070205080204" pitchFamily="34" charset="-128"/>
                        </a:defRPr>
                      </a:lvl1pPr>
                      <a:lvl2pPr marL="742950" indent="-285750">
                        <a:spcBef>
                          <a:spcPct val="20000"/>
                        </a:spcBef>
                        <a:buClr>
                          <a:schemeClr val="accent1"/>
                        </a:buClr>
                        <a:buFont typeface="Wingdings" panose="05000000000000000000" pitchFamily="2" charset="2"/>
                        <a:defRPr sz="20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tx1"/>
                        </a:buClr>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defRPr>
                          <a:solidFill>
                            <a:schemeClr val="tx1"/>
                          </a:solidFill>
                          <a:latin typeface="Arial" panose="020B0604020202020204" pitchFamily="34" charset="0"/>
                          <a:ea typeface="MS PGothic" panose="020B0600070205080204" pitchFamily="34" charset="-128"/>
                        </a:defRPr>
                      </a:lvl4pPr>
                      <a:lvl5pPr marL="2057400" indent="-228600">
                        <a:spcBef>
                          <a:spcPct val="20000"/>
                        </a:spcBef>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dirty="0">
                          <a:ln>
                            <a:noFill/>
                          </a:ln>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010</a:t>
                      </a:r>
                      <a:endParaRPr kumimoji="0" lang="en-US" altLang="zh-CN" sz="16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1FFFF"/>
                    </a:solidFill>
                  </a:tcPr>
                </a:tc>
                <a:tc>
                  <a:txBody>
                    <a:bodyPr/>
                    <a:lstStyle>
                      <a:lvl1pPr>
                        <a:spcBef>
                          <a:spcPct val="20000"/>
                        </a:spcBef>
                        <a:buClr>
                          <a:schemeClr val="hlink"/>
                        </a:buClr>
                        <a:buFont typeface="Wingdings" panose="05000000000000000000" pitchFamily="2" charset="2"/>
                        <a:defRPr sz="2400" b="1">
                          <a:solidFill>
                            <a:schemeClr val="accent1"/>
                          </a:solidFill>
                          <a:latin typeface="Verdana" panose="020B0604030504040204" pitchFamily="34" charset="0"/>
                          <a:ea typeface="MS PGothic" panose="020B0600070205080204" pitchFamily="34" charset="-128"/>
                        </a:defRPr>
                      </a:lvl1pPr>
                      <a:lvl2pPr marL="742950" indent="-285750">
                        <a:spcBef>
                          <a:spcPct val="20000"/>
                        </a:spcBef>
                        <a:buClr>
                          <a:schemeClr val="accent1"/>
                        </a:buClr>
                        <a:buFont typeface="Wingdings" panose="05000000000000000000" pitchFamily="2" charset="2"/>
                        <a:defRPr sz="20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tx1"/>
                        </a:buClr>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defRPr>
                          <a:solidFill>
                            <a:schemeClr val="tx1"/>
                          </a:solidFill>
                          <a:latin typeface="Arial" panose="020B0604020202020204" pitchFamily="34" charset="0"/>
                          <a:ea typeface="MS PGothic" panose="020B0600070205080204" pitchFamily="34" charset="-128"/>
                        </a:defRPr>
                      </a:lvl4pPr>
                      <a:lvl5pPr marL="2057400" indent="-228600">
                        <a:spcBef>
                          <a:spcPct val="20000"/>
                        </a:spcBef>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100</a:t>
                      </a:r>
                      <a:endParaRPr kumimoji="0" lang="en-US" altLang="zh-CN" sz="16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1FFFF"/>
                    </a:solidFill>
                  </a:tcPr>
                </a:tc>
                <a:tc>
                  <a:txBody>
                    <a:bodyPr/>
                    <a:lstStyle>
                      <a:lvl1pPr>
                        <a:spcBef>
                          <a:spcPct val="20000"/>
                        </a:spcBef>
                        <a:buClr>
                          <a:schemeClr val="hlink"/>
                        </a:buClr>
                        <a:buFont typeface="Wingdings" panose="05000000000000000000" pitchFamily="2" charset="2"/>
                        <a:defRPr sz="2400" b="1">
                          <a:solidFill>
                            <a:schemeClr val="accent1"/>
                          </a:solidFill>
                          <a:latin typeface="Verdana" panose="020B0604030504040204" pitchFamily="34" charset="0"/>
                          <a:ea typeface="MS PGothic" panose="020B0600070205080204" pitchFamily="34" charset="-128"/>
                        </a:defRPr>
                      </a:lvl1pPr>
                      <a:lvl2pPr marL="742950" indent="-285750">
                        <a:spcBef>
                          <a:spcPct val="20000"/>
                        </a:spcBef>
                        <a:buClr>
                          <a:schemeClr val="accent1"/>
                        </a:buClr>
                        <a:buFont typeface="Wingdings" panose="05000000000000000000" pitchFamily="2" charset="2"/>
                        <a:defRPr sz="20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tx1"/>
                        </a:buClr>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defRPr>
                          <a:solidFill>
                            <a:schemeClr val="tx1"/>
                          </a:solidFill>
                          <a:latin typeface="Arial" panose="020B0604020202020204" pitchFamily="34" charset="0"/>
                          <a:ea typeface="MS PGothic" panose="020B0600070205080204" pitchFamily="34" charset="-128"/>
                        </a:defRPr>
                      </a:lvl4pPr>
                      <a:lvl5pPr marL="2057400" indent="-228600">
                        <a:spcBef>
                          <a:spcPct val="20000"/>
                        </a:spcBef>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011</a:t>
                      </a:r>
                      <a:endParaRPr kumimoji="0" lang="en-US" altLang="zh-CN" sz="16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1FFFF"/>
                    </a:solidFill>
                  </a:tcPr>
                </a:tc>
                <a:tc>
                  <a:txBody>
                    <a:bodyPr/>
                    <a:lstStyle>
                      <a:lvl1pPr>
                        <a:spcBef>
                          <a:spcPct val="20000"/>
                        </a:spcBef>
                        <a:buClr>
                          <a:schemeClr val="hlink"/>
                        </a:buClr>
                        <a:buFont typeface="Wingdings" panose="05000000000000000000" pitchFamily="2" charset="2"/>
                        <a:defRPr sz="2400" b="1">
                          <a:solidFill>
                            <a:schemeClr val="accent1"/>
                          </a:solidFill>
                          <a:latin typeface="Verdana" panose="020B0604030504040204" pitchFamily="34" charset="0"/>
                          <a:ea typeface="MS PGothic" panose="020B0600070205080204" pitchFamily="34" charset="-128"/>
                        </a:defRPr>
                      </a:lvl1pPr>
                      <a:lvl2pPr marL="742950" indent="-285750">
                        <a:spcBef>
                          <a:spcPct val="20000"/>
                        </a:spcBef>
                        <a:buClr>
                          <a:schemeClr val="accent1"/>
                        </a:buClr>
                        <a:buFont typeface="Wingdings" panose="05000000000000000000" pitchFamily="2" charset="2"/>
                        <a:defRPr sz="20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tx1"/>
                        </a:buClr>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defRPr>
                          <a:solidFill>
                            <a:schemeClr val="tx1"/>
                          </a:solidFill>
                          <a:latin typeface="Arial" panose="020B0604020202020204" pitchFamily="34" charset="0"/>
                          <a:ea typeface="MS PGothic" panose="020B0600070205080204" pitchFamily="34" charset="-128"/>
                        </a:defRPr>
                      </a:lvl4pPr>
                      <a:lvl5pPr marL="2057400" indent="-228600">
                        <a:spcBef>
                          <a:spcPct val="20000"/>
                        </a:spcBef>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101</a:t>
                      </a:r>
                      <a:endParaRPr kumimoji="0" lang="en-US" altLang="zh-CN" sz="16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1FFFF"/>
                    </a:solidFill>
                  </a:tcPr>
                </a:tc>
                <a:tc>
                  <a:txBody>
                    <a:bodyPr/>
                    <a:lstStyle>
                      <a:lvl1pPr>
                        <a:spcBef>
                          <a:spcPct val="20000"/>
                        </a:spcBef>
                        <a:buClr>
                          <a:schemeClr val="hlink"/>
                        </a:buClr>
                        <a:buFont typeface="Wingdings" panose="05000000000000000000" pitchFamily="2" charset="2"/>
                        <a:defRPr sz="2400" b="1">
                          <a:solidFill>
                            <a:schemeClr val="accent1"/>
                          </a:solidFill>
                          <a:latin typeface="Verdana" panose="020B0604030504040204" pitchFamily="34" charset="0"/>
                          <a:ea typeface="MS PGothic" panose="020B0600070205080204" pitchFamily="34" charset="-128"/>
                        </a:defRPr>
                      </a:lvl1pPr>
                      <a:lvl2pPr marL="742950" indent="-285750">
                        <a:spcBef>
                          <a:spcPct val="20000"/>
                        </a:spcBef>
                        <a:buClr>
                          <a:schemeClr val="accent1"/>
                        </a:buClr>
                        <a:buFont typeface="Wingdings" panose="05000000000000000000" pitchFamily="2" charset="2"/>
                        <a:defRPr sz="20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tx1"/>
                        </a:buClr>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defRPr>
                          <a:solidFill>
                            <a:schemeClr val="tx1"/>
                          </a:solidFill>
                          <a:latin typeface="Arial" panose="020B0604020202020204" pitchFamily="34" charset="0"/>
                          <a:ea typeface="MS PGothic" panose="020B0600070205080204" pitchFamily="34" charset="-128"/>
                        </a:defRPr>
                      </a:lvl4pPr>
                      <a:lvl5pPr marL="2057400" indent="-228600">
                        <a:spcBef>
                          <a:spcPct val="20000"/>
                        </a:spcBef>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110</a:t>
                      </a:r>
                      <a:endParaRPr kumimoji="0" lang="en-US" altLang="zh-CN" sz="16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1FFFF"/>
                    </a:solidFill>
                  </a:tcPr>
                </a:tc>
                <a:tc>
                  <a:txBody>
                    <a:bodyPr/>
                    <a:lstStyle>
                      <a:lvl1pPr>
                        <a:spcBef>
                          <a:spcPct val="20000"/>
                        </a:spcBef>
                        <a:buClr>
                          <a:schemeClr val="hlink"/>
                        </a:buClr>
                        <a:buFont typeface="Wingdings" panose="05000000000000000000" pitchFamily="2" charset="2"/>
                        <a:defRPr sz="2400" b="1">
                          <a:solidFill>
                            <a:schemeClr val="accent1"/>
                          </a:solidFill>
                          <a:latin typeface="Verdana" panose="020B0604030504040204" pitchFamily="34" charset="0"/>
                          <a:ea typeface="MS PGothic" panose="020B0600070205080204" pitchFamily="34" charset="-128"/>
                        </a:defRPr>
                      </a:lvl1pPr>
                      <a:lvl2pPr marL="742950" indent="-285750">
                        <a:spcBef>
                          <a:spcPct val="20000"/>
                        </a:spcBef>
                        <a:buClr>
                          <a:schemeClr val="accent1"/>
                        </a:buClr>
                        <a:buFont typeface="Wingdings" panose="05000000000000000000" pitchFamily="2" charset="2"/>
                        <a:defRPr sz="20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tx1"/>
                        </a:buClr>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defRPr>
                          <a:solidFill>
                            <a:schemeClr val="tx1"/>
                          </a:solidFill>
                          <a:latin typeface="Arial" panose="020B0604020202020204" pitchFamily="34" charset="0"/>
                          <a:ea typeface="MS PGothic" panose="020B0600070205080204" pitchFamily="34" charset="-128"/>
                        </a:defRPr>
                      </a:lvl4pPr>
                      <a:lvl5pPr marL="2057400" indent="-228600">
                        <a:spcBef>
                          <a:spcPct val="20000"/>
                        </a:spcBef>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111</a:t>
                      </a:r>
                      <a:endParaRPr kumimoji="0" lang="en-US" altLang="zh-CN" sz="16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nchorCtr="1" horzOverflow="overflow">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1FFFF"/>
                    </a:solidFill>
                  </a:tcPr>
                </a:tc>
                <a:extLst>
                  <a:ext uri="{0D108BD9-81ED-4DB2-BD59-A6C34878D82A}">
                    <a16:rowId xmlns:a16="http://schemas.microsoft.com/office/drawing/2014/main" val="10001"/>
                  </a:ext>
                </a:extLst>
              </a:tr>
              <a:tr h="588962">
                <a:tc>
                  <a:txBody>
                    <a:bodyPr/>
                    <a:lstStyle>
                      <a:lvl1pPr>
                        <a:spcBef>
                          <a:spcPct val="20000"/>
                        </a:spcBef>
                        <a:buClr>
                          <a:schemeClr val="hlink"/>
                        </a:buClr>
                        <a:buFont typeface="Wingdings" panose="05000000000000000000" pitchFamily="2" charset="2"/>
                        <a:defRPr sz="2400" b="1">
                          <a:solidFill>
                            <a:schemeClr val="accent1"/>
                          </a:solidFill>
                          <a:latin typeface="Verdana" panose="020B0604030504040204" pitchFamily="34" charset="0"/>
                          <a:ea typeface="MS PGothic" panose="020B0600070205080204" pitchFamily="34" charset="-128"/>
                        </a:defRPr>
                      </a:lvl1pPr>
                      <a:lvl2pPr marL="742950" indent="-285750">
                        <a:spcBef>
                          <a:spcPct val="20000"/>
                        </a:spcBef>
                        <a:buClr>
                          <a:schemeClr val="accent1"/>
                        </a:buClr>
                        <a:buFont typeface="Wingdings" panose="05000000000000000000" pitchFamily="2" charset="2"/>
                        <a:defRPr sz="20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tx1"/>
                        </a:buClr>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defRPr>
                          <a:solidFill>
                            <a:schemeClr val="tx1"/>
                          </a:solidFill>
                          <a:latin typeface="Arial" panose="020B0604020202020204" pitchFamily="34" charset="0"/>
                          <a:ea typeface="MS PGothic" panose="020B0600070205080204" pitchFamily="34" charset="-128"/>
                        </a:defRPr>
                      </a:lvl4pPr>
                      <a:lvl5pPr marL="2057400" indent="-228600">
                        <a:spcBef>
                          <a:spcPct val="20000"/>
                        </a:spcBef>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600" b="0" i="0" u="none" strike="noStrike" cap="none" normalizeH="0" baseline="0">
                          <a:ln>
                            <a:noFill/>
                          </a:ln>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错码位置</a:t>
                      </a:r>
                      <a:endParaRPr kumimoji="0" lang="en-US" altLang="zh-CN" sz="16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nchorCtr="1" horzOverflow="overflow">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1FFFF"/>
                    </a:solidFill>
                  </a:tcPr>
                </a:tc>
                <a:tc>
                  <a:txBody>
                    <a:bodyPr/>
                    <a:lstStyle>
                      <a:lvl1pPr>
                        <a:spcBef>
                          <a:spcPct val="20000"/>
                        </a:spcBef>
                        <a:buClr>
                          <a:schemeClr val="hlink"/>
                        </a:buClr>
                        <a:buFont typeface="Wingdings" panose="05000000000000000000" pitchFamily="2" charset="2"/>
                        <a:defRPr sz="2400" b="1">
                          <a:solidFill>
                            <a:schemeClr val="accent1"/>
                          </a:solidFill>
                          <a:latin typeface="Verdana" panose="020B0604030504040204" pitchFamily="34" charset="0"/>
                          <a:ea typeface="MS PGothic" panose="020B0600070205080204" pitchFamily="34" charset="-128"/>
                        </a:defRPr>
                      </a:lvl1pPr>
                      <a:lvl2pPr marL="742950" indent="-285750">
                        <a:spcBef>
                          <a:spcPct val="20000"/>
                        </a:spcBef>
                        <a:buClr>
                          <a:schemeClr val="accent1"/>
                        </a:buClr>
                        <a:buFont typeface="Wingdings" panose="05000000000000000000" pitchFamily="2" charset="2"/>
                        <a:defRPr sz="20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tx1"/>
                        </a:buClr>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defRPr>
                          <a:solidFill>
                            <a:schemeClr val="tx1"/>
                          </a:solidFill>
                          <a:latin typeface="Arial" panose="020B0604020202020204" pitchFamily="34" charset="0"/>
                          <a:ea typeface="MS PGothic" panose="020B0600070205080204" pitchFamily="34" charset="-128"/>
                        </a:defRPr>
                      </a:lvl4pPr>
                      <a:lvl5pPr marL="2057400" indent="-228600">
                        <a:spcBef>
                          <a:spcPct val="20000"/>
                        </a:spcBef>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600" b="0" i="0" u="none" strike="noStrike" cap="none" normalizeH="0" baseline="0">
                          <a:ln>
                            <a:noFill/>
                          </a:ln>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无错</a:t>
                      </a:r>
                      <a:endParaRPr kumimoji="0" lang="en-US" altLang="zh-CN" sz="16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1FFFF"/>
                    </a:solidFill>
                  </a:tcPr>
                </a:tc>
                <a:tc>
                  <a:txBody>
                    <a:bodyPr/>
                    <a:lstStyle>
                      <a:lvl1pPr>
                        <a:spcBef>
                          <a:spcPct val="20000"/>
                        </a:spcBef>
                        <a:buClr>
                          <a:schemeClr val="hlink"/>
                        </a:buClr>
                        <a:buFont typeface="Wingdings" panose="05000000000000000000" pitchFamily="2" charset="2"/>
                        <a:defRPr sz="2400" b="1">
                          <a:solidFill>
                            <a:schemeClr val="accent1"/>
                          </a:solidFill>
                          <a:latin typeface="Verdana" panose="020B0604030504040204" pitchFamily="34" charset="0"/>
                          <a:ea typeface="MS PGothic" panose="020B0600070205080204" pitchFamily="34" charset="-128"/>
                        </a:defRPr>
                      </a:lvl1pPr>
                      <a:lvl2pPr marL="742950" indent="-285750">
                        <a:spcBef>
                          <a:spcPct val="20000"/>
                        </a:spcBef>
                        <a:buClr>
                          <a:schemeClr val="accent1"/>
                        </a:buClr>
                        <a:buFont typeface="Wingdings" panose="05000000000000000000" pitchFamily="2" charset="2"/>
                        <a:defRPr sz="20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tx1"/>
                        </a:buClr>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defRPr>
                          <a:solidFill>
                            <a:schemeClr val="tx1"/>
                          </a:solidFill>
                          <a:latin typeface="Arial" panose="020B0604020202020204" pitchFamily="34" charset="0"/>
                          <a:ea typeface="MS PGothic" panose="020B0600070205080204" pitchFamily="34" charset="-128"/>
                        </a:defRPr>
                      </a:lvl4pPr>
                      <a:lvl5pPr marL="2057400" indent="-228600">
                        <a:spcBef>
                          <a:spcPct val="20000"/>
                        </a:spcBef>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a</a:t>
                      </a:r>
                      <a:r>
                        <a:rPr kumimoji="0" lang="en-US" altLang="zh-CN" sz="1600" b="0" i="0" u="none" strike="noStrike" cap="none" normalizeH="0" baseline="-25000">
                          <a:ln>
                            <a:noFill/>
                          </a:ln>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0</a:t>
                      </a:r>
                      <a:endParaRPr kumimoji="0" lang="en-US" altLang="zh-CN" sz="16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1FFFF"/>
                    </a:solidFill>
                  </a:tcPr>
                </a:tc>
                <a:tc>
                  <a:txBody>
                    <a:bodyPr/>
                    <a:lstStyle>
                      <a:lvl1pPr>
                        <a:spcBef>
                          <a:spcPct val="20000"/>
                        </a:spcBef>
                        <a:buClr>
                          <a:schemeClr val="hlink"/>
                        </a:buClr>
                        <a:buFont typeface="Wingdings" panose="05000000000000000000" pitchFamily="2" charset="2"/>
                        <a:defRPr sz="2400" b="1">
                          <a:solidFill>
                            <a:schemeClr val="accent1"/>
                          </a:solidFill>
                          <a:latin typeface="Verdana" panose="020B0604030504040204" pitchFamily="34" charset="0"/>
                          <a:ea typeface="MS PGothic" panose="020B0600070205080204" pitchFamily="34" charset="-128"/>
                        </a:defRPr>
                      </a:lvl1pPr>
                      <a:lvl2pPr marL="742950" indent="-285750">
                        <a:spcBef>
                          <a:spcPct val="20000"/>
                        </a:spcBef>
                        <a:buClr>
                          <a:schemeClr val="accent1"/>
                        </a:buClr>
                        <a:buFont typeface="Wingdings" panose="05000000000000000000" pitchFamily="2" charset="2"/>
                        <a:defRPr sz="20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tx1"/>
                        </a:buClr>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defRPr>
                          <a:solidFill>
                            <a:schemeClr val="tx1"/>
                          </a:solidFill>
                          <a:latin typeface="Arial" panose="020B0604020202020204" pitchFamily="34" charset="0"/>
                          <a:ea typeface="MS PGothic" panose="020B0600070205080204" pitchFamily="34" charset="-128"/>
                        </a:defRPr>
                      </a:lvl4pPr>
                      <a:lvl5pPr marL="2057400" indent="-228600">
                        <a:spcBef>
                          <a:spcPct val="20000"/>
                        </a:spcBef>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a</a:t>
                      </a:r>
                      <a:r>
                        <a:rPr kumimoji="0" lang="en-US" altLang="zh-CN" sz="1600" b="0" i="0" u="none" strike="noStrike" cap="none" normalizeH="0" baseline="-25000">
                          <a:ln>
                            <a:noFill/>
                          </a:ln>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1</a:t>
                      </a:r>
                      <a:endParaRPr kumimoji="0" lang="en-US" altLang="zh-CN" sz="16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1FFFF"/>
                    </a:solidFill>
                  </a:tcPr>
                </a:tc>
                <a:tc>
                  <a:txBody>
                    <a:bodyPr/>
                    <a:lstStyle>
                      <a:lvl1pPr>
                        <a:spcBef>
                          <a:spcPct val="20000"/>
                        </a:spcBef>
                        <a:buClr>
                          <a:schemeClr val="hlink"/>
                        </a:buClr>
                        <a:buFont typeface="Wingdings" panose="05000000000000000000" pitchFamily="2" charset="2"/>
                        <a:defRPr sz="2400" b="1">
                          <a:solidFill>
                            <a:schemeClr val="accent1"/>
                          </a:solidFill>
                          <a:latin typeface="Verdana" panose="020B0604030504040204" pitchFamily="34" charset="0"/>
                          <a:ea typeface="MS PGothic" panose="020B0600070205080204" pitchFamily="34" charset="-128"/>
                        </a:defRPr>
                      </a:lvl1pPr>
                      <a:lvl2pPr marL="742950" indent="-285750">
                        <a:spcBef>
                          <a:spcPct val="20000"/>
                        </a:spcBef>
                        <a:buClr>
                          <a:schemeClr val="accent1"/>
                        </a:buClr>
                        <a:buFont typeface="Wingdings" panose="05000000000000000000" pitchFamily="2" charset="2"/>
                        <a:defRPr sz="20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tx1"/>
                        </a:buClr>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defRPr>
                          <a:solidFill>
                            <a:schemeClr val="tx1"/>
                          </a:solidFill>
                          <a:latin typeface="Arial" panose="020B0604020202020204" pitchFamily="34" charset="0"/>
                          <a:ea typeface="MS PGothic" panose="020B0600070205080204" pitchFamily="34" charset="-128"/>
                        </a:defRPr>
                      </a:lvl4pPr>
                      <a:lvl5pPr marL="2057400" indent="-228600">
                        <a:spcBef>
                          <a:spcPct val="20000"/>
                        </a:spcBef>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a</a:t>
                      </a:r>
                      <a:r>
                        <a:rPr kumimoji="0" lang="en-US" altLang="zh-CN" sz="1600" b="0" i="0" u="none" strike="noStrike" cap="none" normalizeH="0" baseline="-25000">
                          <a:ln>
                            <a:noFill/>
                          </a:ln>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2</a:t>
                      </a:r>
                      <a:endParaRPr kumimoji="0" lang="en-US" altLang="zh-CN" sz="16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1FFFF"/>
                    </a:solidFill>
                  </a:tcPr>
                </a:tc>
                <a:tc>
                  <a:txBody>
                    <a:bodyPr/>
                    <a:lstStyle>
                      <a:lvl1pPr>
                        <a:spcBef>
                          <a:spcPct val="20000"/>
                        </a:spcBef>
                        <a:buClr>
                          <a:schemeClr val="hlink"/>
                        </a:buClr>
                        <a:buFont typeface="Wingdings" panose="05000000000000000000" pitchFamily="2" charset="2"/>
                        <a:defRPr sz="2400" b="1">
                          <a:solidFill>
                            <a:schemeClr val="accent1"/>
                          </a:solidFill>
                          <a:latin typeface="Verdana" panose="020B0604030504040204" pitchFamily="34" charset="0"/>
                          <a:ea typeface="MS PGothic" panose="020B0600070205080204" pitchFamily="34" charset="-128"/>
                        </a:defRPr>
                      </a:lvl1pPr>
                      <a:lvl2pPr marL="742950" indent="-285750">
                        <a:spcBef>
                          <a:spcPct val="20000"/>
                        </a:spcBef>
                        <a:buClr>
                          <a:schemeClr val="accent1"/>
                        </a:buClr>
                        <a:buFont typeface="Wingdings" panose="05000000000000000000" pitchFamily="2" charset="2"/>
                        <a:defRPr sz="20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tx1"/>
                        </a:buClr>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defRPr>
                          <a:solidFill>
                            <a:schemeClr val="tx1"/>
                          </a:solidFill>
                          <a:latin typeface="Arial" panose="020B0604020202020204" pitchFamily="34" charset="0"/>
                          <a:ea typeface="MS PGothic" panose="020B0600070205080204" pitchFamily="34" charset="-128"/>
                        </a:defRPr>
                      </a:lvl4pPr>
                      <a:lvl5pPr marL="2057400" indent="-228600">
                        <a:spcBef>
                          <a:spcPct val="20000"/>
                        </a:spcBef>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a</a:t>
                      </a:r>
                      <a:r>
                        <a:rPr kumimoji="0" lang="en-US" altLang="zh-CN" sz="1600" b="0" i="0" u="none" strike="noStrike" cap="none" normalizeH="0" baseline="-25000">
                          <a:ln>
                            <a:noFill/>
                          </a:ln>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3</a:t>
                      </a:r>
                      <a:endParaRPr kumimoji="0" lang="en-US" altLang="zh-CN" sz="16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1FFFF"/>
                    </a:solidFill>
                  </a:tcPr>
                </a:tc>
                <a:tc>
                  <a:txBody>
                    <a:bodyPr/>
                    <a:lstStyle>
                      <a:lvl1pPr>
                        <a:spcBef>
                          <a:spcPct val="20000"/>
                        </a:spcBef>
                        <a:buClr>
                          <a:schemeClr val="hlink"/>
                        </a:buClr>
                        <a:buFont typeface="Wingdings" panose="05000000000000000000" pitchFamily="2" charset="2"/>
                        <a:defRPr sz="2400" b="1">
                          <a:solidFill>
                            <a:schemeClr val="accent1"/>
                          </a:solidFill>
                          <a:latin typeface="Verdana" panose="020B0604030504040204" pitchFamily="34" charset="0"/>
                          <a:ea typeface="MS PGothic" panose="020B0600070205080204" pitchFamily="34" charset="-128"/>
                        </a:defRPr>
                      </a:lvl1pPr>
                      <a:lvl2pPr marL="742950" indent="-285750">
                        <a:spcBef>
                          <a:spcPct val="20000"/>
                        </a:spcBef>
                        <a:buClr>
                          <a:schemeClr val="accent1"/>
                        </a:buClr>
                        <a:buFont typeface="Wingdings" panose="05000000000000000000" pitchFamily="2" charset="2"/>
                        <a:defRPr sz="20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tx1"/>
                        </a:buClr>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defRPr>
                          <a:solidFill>
                            <a:schemeClr val="tx1"/>
                          </a:solidFill>
                          <a:latin typeface="Arial" panose="020B0604020202020204" pitchFamily="34" charset="0"/>
                          <a:ea typeface="MS PGothic" panose="020B0600070205080204" pitchFamily="34" charset="-128"/>
                        </a:defRPr>
                      </a:lvl4pPr>
                      <a:lvl5pPr marL="2057400" indent="-228600">
                        <a:spcBef>
                          <a:spcPct val="20000"/>
                        </a:spcBef>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a</a:t>
                      </a:r>
                      <a:r>
                        <a:rPr kumimoji="0" lang="en-US" altLang="zh-CN" sz="1600" b="0" i="0" u="none" strike="noStrike" cap="none" normalizeH="0" baseline="-25000">
                          <a:ln>
                            <a:noFill/>
                          </a:ln>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4</a:t>
                      </a:r>
                      <a:endParaRPr kumimoji="0" lang="en-US" altLang="zh-CN" sz="16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1FFFF"/>
                    </a:solidFill>
                  </a:tcPr>
                </a:tc>
                <a:tc>
                  <a:txBody>
                    <a:bodyPr/>
                    <a:lstStyle>
                      <a:lvl1pPr>
                        <a:spcBef>
                          <a:spcPct val="20000"/>
                        </a:spcBef>
                        <a:buClr>
                          <a:schemeClr val="hlink"/>
                        </a:buClr>
                        <a:buFont typeface="Wingdings" panose="05000000000000000000" pitchFamily="2" charset="2"/>
                        <a:defRPr sz="2400" b="1">
                          <a:solidFill>
                            <a:schemeClr val="accent1"/>
                          </a:solidFill>
                          <a:latin typeface="Verdana" panose="020B0604030504040204" pitchFamily="34" charset="0"/>
                          <a:ea typeface="MS PGothic" panose="020B0600070205080204" pitchFamily="34" charset="-128"/>
                        </a:defRPr>
                      </a:lvl1pPr>
                      <a:lvl2pPr marL="742950" indent="-285750">
                        <a:spcBef>
                          <a:spcPct val="20000"/>
                        </a:spcBef>
                        <a:buClr>
                          <a:schemeClr val="accent1"/>
                        </a:buClr>
                        <a:buFont typeface="Wingdings" panose="05000000000000000000" pitchFamily="2" charset="2"/>
                        <a:defRPr sz="20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tx1"/>
                        </a:buClr>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defRPr>
                          <a:solidFill>
                            <a:schemeClr val="tx1"/>
                          </a:solidFill>
                          <a:latin typeface="Arial" panose="020B0604020202020204" pitchFamily="34" charset="0"/>
                          <a:ea typeface="MS PGothic" panose="020B0600070205080204" pitchFamily="34" charset="-128"/>
                        </a:defRPr>
                      </a:lvl4pPr>
                      <a:lvl5pPr marL="2057400" indent="-228600">
                        <a:spcBef>
                          <a:spcPct val="20000"/>
                        </a:spcBef>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a</a:t>
                      </a:r>
                      <a:r>
                        <a:rPr kumimoji="0" lang="en-US" altLang="zh-CN" sz="1600" b="0" i="0" u="none" strike="noStrike" cap="none" normalizeH="0" baseline="-25000">
                          <a:ln>
                            <a:noFill/>
                          </a:ln>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5</a:t>
                      </a:r>
                      <a:endParaRPr kumimoji="0" lang="en-US" altLang="zh-CN" sz="16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1FFFF"/>
                    </a:solidFill>
                  </a:tcPr>
                </a:tc>
                <a:tc>
                  <a:txBody>
                    <a:bodyPr/>
                    <a:lstStyle>
                      <a:lvl1pPr>
                        <a:spcBef>
                          <a:spcPct val="20000"/>
                        </a:spcBef>
                        <a:buClr>
                          <a:schemeClr val="hlink"/>
                        </a:buClr>
                        <a:buFont typeface="Wingdings" panose="05000000000000000000" pitchFamily="2" charset="2"/>
                        <a:defRPr sz="2400" b="1">
                          <a:solidFill>
                            <a:schemeClr val="accent1"/>
                          </a:solidFill>
                          <a:latin typeface="Verdana" panose="020B0604030504040204" pitchFamily="34" charset="0"/>
                          <a:ea typeface="MS PGothic" panose="020B0600070205080204" pitchFamily="34" charset="-128"/>
                        </a:defRPr>
                      </a:lvl1pPr>
                      <a:lvl2pPr marL="742950" indent="-285750">
                        <a:spcBef>
                          <a:spcPct val="20000"/>
                        </a:spcBef>
                        <a:buClr>
                          <a:schemeClr val="accent1"/>
                        </a:buClr>
                        <a:buFont typeface="Wingdings" panose="05000000000000000000" pitchFamily="2" charset="2"/>
                        <a:defRPr sz="20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tx1"/>
                        </a:buClr>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defRPr>
                          <a:solidFill>
                            <a:schemeClr val="tx1"/>
                          </a:solidFill>
                          <a:latin typeface="Arial" panose="020B0604020202020204" pitchFamily="34" charset="0"/>
                          <a:ea typeface="MS PGothic" panose="020B0600070205080204" pitchFamily="34" charset="-128"/>
                        </a:defRPr>
                      </a:lvl4pPr>
                      <a:lvl5pPr marL="2057400" indent="-228600">
                        <a:spcBef>
                          <a:spcPct val="20000"/>
                        </a:spcBef>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dirty="0">
                          <a:ln>
                            <a:noFill/>
                          </a:ln>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a</a:t>
                      </a:r>
                      <a:r>
                        <a:rPr kumimoji="0" lang="en-US" altLang="zh-CN" sz="1600" b="0" i="0" u="none" strike="noStrike" cap="none" normalizeH="0" baseline="-25000" dirty="0">
                          <a:ln>
                            <a:noFill/>
                          </a:ln>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6</a:t>
                      </a:r>
                      <a:endParaRPr kumimoji="0" lang="en-US" altLang="zh-CN" sz="16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nchorCtr="1" horzOverflow="overflow">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1FFFF"/>
                    </a:solidFill>
                  </a:tcPr>
                </a:tc>
                <a:extLst>
                  <a:ext uri="{0D108BD9-81ED-4DB2-BD59-A6C34878D82A}">
                    <a16:rowId xmlns:a16="http://schemas.microsoft.com/office/drawing/2014/main" val="10002"/>
                  </a:ext>
                </a:extLst>
              </a:tr>
            </a:tbl>
          </a:graphicData>
        </a:graphic>
      </p:graphicFrame>
      <p:sp>
        <p:nvSpPr>
          <p:cNvPr id="15" name="Rectangle 7">
            <a:extLst>
              <a:ext uri="{FF2B5EF4-FFF2-40B4-BE49-F238E27FC236}">
                <a16:creationId xmlns:a16="http://schemas.microsoft.com/office/drawing/2014/main" id="{70CEC50C-7939-4466-8C63-4EE73389C2BA}"/>
              </a:ext>
            </a:extLst>
          </p:cNvPr>
          <p:cNvSpPr>
            <a:spLocks noChangeArrowheads="1"/>
          </p:cNvSpPr>
          <p:nvPr/>
        </p:nvSpPr>
        <p:spPr bwMode="auto">
          <a:xfrm>
            <a:off x="5659980" y="5139349"/>
            <a:ext cx="992398" cy="1519236"/>
          </a:xfrm>
          <a:prstGeom prst="rect">
            <a:avLst/>
          </a:prstGeom>
          <a:noFill/>
          <a:ln w="9525">
            <a:solidFill>
              <a:srgbClr val="FF0000"/>
            </a:solidFill>
            <a:round/>
            <a:headEnd/>
            <a:tailEnd/>
          </a:ln>
          <a:extLst>
            <a:ext uri="{909E8E84-426E-40DD-AFC4-6F175D3DCCD1}">
              <a14:hiddenFill xmlns:a14="http://schemas.microsoft.com/office/drawing/2010/main">
                <a:solidFill>
                  <a:srgbClr val="FFFFFF"/>
                </a:solidFill>
              </a14:hiddenFill>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en-US" altLang="en-US" sz="2400"/>
          </a:p>
        </p:txBody>
      </p:sp>
    </p:spTree>
    <p:extLst>
      <p:ext uri="{BB962C8B-B14F-4D97-AF65-F5344CB8AC3E}">
        <p14:creationId xmlns:p14="http://schemas.microsoft.com/office/powerpoint/2010/main" val="258694189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4"/>
          <p:cNvSpPr txBox="1">
            <a:spLocks/>
          </p:cNvSpPr>
          <p:nvPr/>
        </p:nvSpPr>
        <p:spPr bwMode="auto">
          <a:xfrm>
            <a:off x="215106" y="634207"/>
            <a:ext cx="8713788" cy="2881312"/>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90488" indent="-90488" algn="l" rtl="0" eaLnBrk="0" fontAlgn="base" hangingPunct="0">
              <a:lnSpc>
                <a:spcPct val="90000"/>
              </a:lnSpc>
              <a:spcBef>
                <a:spcPts val="1200"/>
              </a:spcBef>
              <a:spcAft>
                <a:spcPts val="200"/>
              </a:spcAft>
              <a:buClr>
                <a:schemeClr val="accent1"/>
              </a:buClr>
              <a:buSzPct val="100000"/>
              <a:buFont typeface="Calibri" panose="020F0502020204030204" pitchFamily="34" charset="0"/>
              <a:buChar char=" "/>
              <a:defRPr sz="2000" kern="1200">
                <a:solidFill>
                  <a:srgbClr val="404040"/>
                </a:solidFill>
                <a:latin typeface="+mn-lt"/>
                <a:ea typeface="+mn-ea"/>
                <a:cs typeface="+mn-cs"/>
              </a:defRPr>
            </a:lvl1pPr>
            <a:lvl2pPr marL="382588" indent="-182563" algn="l" rtl="0" eaLnBrk="0" fontAlgn="base" hangingPunct="0">
              <a:lnSpc>
                <a:spcPct val="90000"/>
              </a:lnSpc>
              <a:spcBef>
                <a:spcPts val="200"/>
              </a:spcBef>
              <a:spcAft>
                <a:spcPts val="400"/>
              </a:spcAft>
              <a:buClr>
                <a:schemeClr val="accent1"/>
              </a:buClr>
              <a:buFont typeface="Calibri" panose="020F0502020204030204" pitchFamily="34" charset="0"/>
              <a:buChar char="◦"/>
              <a:defRPr kern="1200">
                <a:solidFill>
                  <a:srgbClr val="404040"/>
                </a:solidFill>
                <a:latin typeface="+mn-lt"/>
                <a:ea typeface="+mn-ea"/>
                <a:cs typeface="+mn-cs"/>
              </a:defRPr>
            </a:lvl2pPr>
            <a:lvl3pPr marL="566738" indent="-182563" algn="l" rtl="0" eaLnBrk="0" fontAlgn="base" hangingPunct="0">
              <a:lnSpc>
                <a:spcPct val="90000"/>
              </a:lnSpc>
              <a:spcBef>
                <a:spcPts val="200"/>
              </a:spcBef>
              <a:spcAft>
                <a:spcPts val="400"/>
              </a:spcAft>
              <a:buClr>
                <a:schemeClr val="accent1"/>
              </a:buClr>
              <a:buFont typeface="Calibri" panose="020F0502020204030204" pitchFamily="34" charset="0"/>
              <a:buChar char="◦"/>
              <a:defRPr sz="1400" kern="1200">
                <a:solidFill>
                  <a:srgbClr val="404040"/>
                </a:solidFill>
                <a:latin typeface="+mn-lt"/>
                <a:ea typeface="+mn-ea"/>
                <a:cs typeface="+mn-cs"/>
              </a:defRPr>
            </a:lvl3pPr>
            <a:lvl4pPr marL="749300" indent="-182563" algn="l" rtl="0" eaLnBrk="0" fontAlgn="base" hangingPunct="0">
              <a:lnSpc>
                <a:spcPct val="90000"/>
              </a:lnSpc>
              <a:spcBef>
                <a:spcPts val="200"/>
              </a:spcBef>
              <a:spcAft>
                <a:spcPts val="400"/>
              </a:spcAft>
              <a:buClr>
                <a:schemeClr val="accent1"/>
              </a:buClr>
              <a:buFont typeface="Calibri" panose="020F0502020204030204" pitchFamily="34" charset="0"/>
              <a:buChar char="◦"/>
              <a:defRPr sz="1400" kern="1200">
                <a:solidFill>
                  <a:srgbClr val="404040"/>
                </a:solidFill>
                <a:latin typeface="+mn-lt"/>
                <a:ea typeface="+mn-ea"/>
                <a:cs typeface="+mn-cs"/>
              </a:defRPr>
            </a:lvl4pPr>
            <a:lvl5pPr marL="931863" indent="-182563" algn="l" rtl="0" eaLnBrk="0" fontAlgn="base" hangingPunct="0">
              <a:lnSpc>
                <a:spcPct val="90000"/>
              </a:lnSpc>
              <a:spcBef>
                <a:spcPts val="200"/>
              </a:spcBef>
              <a:spcAft>
                <a:spcPts val="400"/>
              </a:spcAft>
              <a:buClr>
                <a:schemeClr val="accent1"/>
              </a:buClr>
              <a:buFont typeface="Calibri" panose="020F0502020204030204" pitchFamily="34" charset="0"/>
              <a:buChar char="◦"/>
              <a:defRPr sz="1400" kern="1200">
                <a:solidFill>
                  <a:srgbClr val="404040"/>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eaLnBrk="1" hangingPunct="1">
              <a:lnSpc>
                <a:spcPct val="150000"/>
              </a:lnSpc>
              <a:buNone/>
            </a:pPr>
            <a:r>
              <a:rPr lang="zh-CN" altLang="en-US" sz="2400" b="0" dirty="0">
                <a:solidFill>
                  <a:schemeClr val="tx2"/>
                </a:solidFill>
                <a:latin typeface="Times New Roman" panose="02020603050405020304" pitchFamily="18" charset="0"/>
              </a:rPr>
              <a:t>小结：</a:t>
            </a:r>
            <a:endParaRPr lang="en-US" altLang="zh-CN" sz="2400" b="0" dirty="0">
              <a:solidFill>
                <a:schemeClr val="tx2"/>
              </a:solidFill>
              <a:latin typeface="Times New Roman" panose="02020603050405020304" pitchFamily="18" charset="0"/>
            </a:endParaRPr>
          </a:p>
          <a:p>
            <a:pPr eaLnBrk="1" hangingPunct="1">
              <a:lnSpc>
                <a:spcPct val="150000"/>
              </a:lnSpc>
              <a:buFont typeface="Wingdings" panose="05000000000000000000" pitchFamily="2" charset="2"/>
              <a:buChar char="Ø"/>
            </a:pPr>
            <a:r>
              <a:rPr lang="zh-CN" altLang="en-US" sz="2400" b="0" dirty="0">
                <a:solidFill>
                  <a:schemeClr val="tx2"/>
                </a:solidFill>
                <a:latin typeface="Times New Roman" panose="02020603050405020304" pitchFamily="18" charset="0"/>
              </a:rPr>
              <a:t>在物理通信线路上传输数据信号一定存在差错，数据链路层差错控制最重要。</a:t>
            </a:r>
            <a:endParaRPr lang="en-US" altLang="zh-CN" sz="2400" b="0" dirty="0">
              <a:solidFill>
                <a:schemeClr val="tx2"/>
              </a:solidFill>
              <a:latin typeface="Times New Roman" panose="02020603050405020304" pitchFamily="18" charset="0"/>
            </a:endParaRPr>
          </a:p>
          <a:p>
            <a:pPr eaLnBrk="1" hangingPunct="1">
              <a:lnSpc>
                <a:spcPct val="150000"/>
              </a:lnSpc>
              <a:buFont typeface="Wingdings" panose="05000000000000000000" pitchFamily="2" charset="2"/>
              <a:buChar char="Ø"/>
            </a:pPr>
            <a:r>
              <a:rPr lang="zh-CN" altLang="en-US" sz="2400" b="0" dirty="0">
                <a:solidFill>
                  <a:schemeClr val="tx2"/>
                </a:solidFill>
                <a:latin typeface="Times New Roman" panose="02020603050405020304" pitchFamily="18" charset="0"/>
              </a:rPr>
              <a:t>检错码：自动发现差错的编码 </a:t>
            </a:r>
            <a:endParaRPr lang="en-US" altLang="zh-CN" sz="2400" b="0" dirty="0">
              <a:solidFill>
                <a:schemeClr val="tx2"/>
              </a:solidFill>
              <a:latin typeface="Times New Roman" panose="02020603050405020304" pitchFamily="18" charset="0"/>
            </a:endParaRPr>
          </a:p>
          <a:p>
            <a:pPr lvl="1" eaLnBrk="1" hangingPunct="1">
              <a:lnSpc>
                <a:spcPct val="150000"/>
              </a:lnSpc>
              <a:buFont typeface="Wingdings" panose="05000000000000000000" pitchFamily="2" charset="2"/>
              <a:buChar char="Ø"/>
            </a:pPr>
            <a:r>
              <a:rPr lang="zh-CN" altLang="en-US" sz="2200" b="0" dirty="0">
                <a:solidFill>
                  <a:schemeClr val="tx2"/>
                </a:solidFill>
                <a:latin typeface="Times New Roman" panose="02020603050405020304" pitchFamily="18" charset="0"/>
              </a:rPr>
              <a:t>奇偶校验</a:t>
            </a:r>
          </a:p>
          <a:p>
            <a:pPr lvl="1" eaLnBrk="1" hangingPunct="1">
              <a:lnSpc>
                <a:spcPct val="150000"/>
              </a:lnSpc>
              <a:buFont typeface="Wingdings" panose="05000000000000000000" pitchFamily="2" charset="2"/>
              <a:buChar char="Ø"/>
            </a:pPr>
            <a:r>
              <a:rPr lang="zh-CN" altLang="en-US" sz="2200" b="0" dirty="0">
                <a:solidFill>
                  <a:schemeClr val="tx2"/>
                </a:solidFill>
                <a:latin typeface="Times New Roman" panose="02020603050405020304" pitchFamily="18" charset="0"/>
              </a:rPr>
              <a:t>校验和</a:t>
            </a:r>
            <a:endParaRPr lang="en-US" altLang="zh-CN" sz="2200" b="0" dirty="0">
              <a:solidFill>
                <a:schemeClr val="tx2"/>
              </a:solidFill>
              <a:latin typeface="Times New Roman" panose="02020603050405020304" pitchFamily="18" charset="0"/>
            </a:endParaRPr>
          </a:p>
          <a:p>
            <a:pPr lvl="1" eaLnBrk="1" hangingPunct="1">
              <a:lnSpc>
                <a:spcPct val="150000"/>
              </a:lnSpc>
              <a:buFont typeface="Wingdings" panose="05000000000000000000" pitchFamily="2" charset="2"/>
              <a:buChar char="Ø"/>
            </a:pPr>
            <a:r>
              <a:rPr lang="zh-CN" altLang="en-US" sz="2200" b="0" dirty="0">
                <a:solidFill>
                  <a:schemeClr val="tx2"/>
                </a:solidFill>
                <a:latin typeface="Times New Roman" panose="02020603050405020304" pitchFamily="18" charset="0"/>
              </a:rPr>
              <a:t>循环冗余检测</a:t>
            </a:r>
            <a:endParaRPr lang="en-US" altLang="zh-CN" sz="2200" b="0" dirty="0">
              <a:solidFill>
                <a:schemeClr val="tx2"/>
              </a:solidFill>
              <a:latin typeface="Times New Roman" panose="02020603050405020304" pitchFamily="18" charset="0"/>
            </a:endParaRPr>
          </a:p>
          <a:p>
            <a:pPr eaLnBrk="1" hangingPunct="1">
              <a:lnSpc>
                <a:spcPct val="150000"/>
              </a:lnSpc>
              <a:buFont typeface="Wingdings" panose="05000000000000000000" pitchFamily="2" charset="2"/>
              <a:buChar char="Ø"/>
            </a:pPr>
            <a:r>
              <a:rPr lang="zh-CN" altLang="en-US" sz="2600" b="0" dirty="0">
                <a:solidFill>
                  <a:schemeClr val="tx2"/>
                </a:solidFill>
                <a:latin typeface="Times New Roman" panose="02020603050405020304" pitchFamily="18" charset="0"/>
              </a:rPr>
              <a:t>纠错码：不仅能发现差错，且能自动纠正差错的编码</a:t>
            </a:r>
            <a:endParaRPr lang="en-US" altLang="zh-CN" sz="2600" b="0" dirty="0">
              <a:solidFill>
                <a:schemeClr val="tx2"/>
              </a:solidFill>
              <a:latin typeface="Times New Roman" panose="02020603050405020304" pitchFamily="18" charset="0"/>
            </a:endParaRPr>
          </a:p>
          <a:p>
            <a:pPr lvl="1" eaLnBrk="1" hangingPunct="1">
              <a:lnSpc>
                <a:spcPct val="150000"/>
              </a:lnSpc>
              <a:buFont typeface="Wingdings" panose="05000000000000000000" pitchFamily="2" charset="2"/>
              <a:buChar char="Ø"/>
            </a:pPr>
            <a:r>
              <a:rPr lang="zh-CN" altLang="en-US" sz="2200" b="0" dirty="0">
                <a:solidFill>
                  <a:schemeClr val="tx2"/>
                </a:solidFill>
                <a:latin typeface="Times New Roman" panose="02020603050405020304" pitchFamily="18" charset="0"/>
              </a:rPr>
              <a:t>海明码</a:t>
            </a:r>
          </a:p>
          <a:p>
            <a:pPr eaLnBrk="1" hangingPunct="1">
              <a:lnSpc>
                <a:spcPct val="150000"/>
              </a:lnSpc>
              <a:buFont typeface="Wingdings" panose="05000000000000000000" pitchFamily="2" charset="2"/>
              <a:buChar char="Ø"/>
            </a:pPr>
            <a:endParaRPr lang="en-US" altLang="zh-CN" sz="2400" b="0" dirty="0">
              <a:solidFill>
                <a:schemeClr val="tx2"/>
              </a:solidFill>
              <a:latin typeface="Times New Roman" panose="02020603050405020304" pitchFamily="18" charset="0"/>
            </a:endParaRPr>
          </a:p>
        </p:txBody>
      </p:sp>
    </p:spTree>
    <p:extLst>
      <p:ext uri="{BB962C8B-B14F-4D97-AF65-F5344CB8AC3E}">
        <p14:creationId xmlns:p14="http://schemas.microsoft.com/office/powerpoint/2010/main" val="314550484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3">
            <a:extLst>
              <a:ext uri="{FF2B5EF4-FFF2-40B4-BE49-F238E27FC236}">
                <a16:creationId xmlns:a16="http://schemas.microsoft.com/office/drawing/2014/main" id="{663B67E8-4D96-4BF0-9300-B1420A51FAE3}"/>
              </a:ext>
            </a:extLst>
          </p:cNvPr>
          <p:cNvSpPr txBox="1">
            <a:spLocks/>
          </p:cNvSpPr>
          <p:nvPr/>
        </p:nvSpPr>
        <p:spPr bwMode="auto">
          <a:xfrm>
            <a:off x="1116013" y="908050"/>
            <a:ext cx="7416427" cy="5048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rtl="0" eaLnBrk="0" fontAlgn="base" hangingPunct="0">
              <a:lnSpc>
                <a:spcPct val="85000"/>
              </a:lnSpc>
              <a:spcBef>
                <a:spcPct val="0"/>
              </a:spcBef>
              <a:spcAft>
                <a:spcPct val="0"/>
              </a:spcAft>
              <a:defRPr sz="4800" kern="1200" spc="-50">
                <a:solidFill>
                  <a:srgbClr val="404040"/>
                </a:solidFill>
                <a:latin typeface="+mj-lt"/>
                <a:ea typeface="+mj-ea"/>
                <a:cs typeface="+mj-cs"/>
              </a:defRPr>
            </a:lvl1pPr>
            <a:lvl2pPr algn="l" rtl="0" eaLnBrk="0" fontAlgn="base" hangingPunct="0">
              <a:lnSpc>
                <a:spcPct val="85000"/>
              </a:lnSpc>
              <a:spcBef>
                <a:spcPct val="0"/>
              </a:spcBef>
              <a:spcAft>
                <a:spcPct val="0"/>
              </a:spcAft>
              <a:defRPr sz="4800">
                <a:solidFill>
                  <a:srgbClr val="404040"/>
                </a:solidFill>
                <a:latin typeface="Calibri Light" panose="020F0302020204030204" pitchFamily="34" charset="0"/>
              </a:defRPr>
            </a:lvl2pPr>
            <a:lvl3pPr algn="l" rtl="0" eaLnBrk="0" fontAlgn="base" hangingPunct="0">
              <a:lnSpc>
                <a:spcPct val="85000"/>
              </a:lnSpc>
              <a:spcBef>
                <a:spcPct val="0"/>
              </a:spcBef>
              <a:spcAft>
                <a:spcPct val="0"/>
              </a:spcAft>
              <a:defRPr sz="4800">
                <a:solidFill>
                  <a:srgbClr val="404040"/>
                </a:solidFill>
                <a:latin typeface="Calibri Light" panose="020F0302020204030204" pitchFamily="34" charset="0"/>
              </a:defRPr>
            </a:lvl3pPr>
            <a:lvl4pPr algn="l" rtl="0" eaLnBrk="0" fontAlgn="base" hangingPunct="0">
              <a:lnSpc>
                <a:spcPct val="85000"/>
              </a:lnSpc>
              <a:spcBef>
                <a:spcPct val="0"/>
              </a:spcBef>
              <a:spcAft>
                <a:spcPct val="0"/>
              </a:spcAft>
              <a:defRPr sz="4800">
                <a:solidFill>
                  <a:srgbClr val="404040"/>
                </a:solidFill>
                <a:latin typeface="Calibri Light" panose="020F0302020204030204" pitchFamily="34" charset="0"/>
              </a:defRPr>
            </a:lvl4pPr>
            <a:lvl5pPr algn="l" rtl="0" eaLnBrk="0" fontAlgn="base" hangingPunct="0">
              <a:lnSpc>
                <a:spcPct val="85000"/>
              </a:lnSpc>
              <a:spcBef>
                <a:spcPct val="0"/>
              </a:spcBef>
              <a:spcAft>
                <a:spcPct val="0"/>
              </a:spcAft>
              <a:defRPr sz="4800">
                <a:solidFill>
                  <a:srgbClr val="404040"/>
                </a:solidFill>
                <a:latin typeface="Calibri Light" panose="020F0302020204030204" pitchFamily="34" charset="0"/>
              </a:defRPr>
            </a:lvl5pPr>
            <a:lvl6pPr marL="457200" algn="l" rtl="0" fontAlgn="base">
              <a:lnSpc>
                <a:spcPct val="85000"/>
              </a:lnSpc>
              <a:spcBef>
                <a:spcPct val="0"/>
              </a:spcBef>
              <a:spcAft>
                <a:spcPct val="0"/>
              </a:spcAft>
              <a:defRPr sz="4800">
                <a:solidFill>
                  <a:srgbClr val="404040"/>
                </a:solidFill>
                <a:latin typeface="Calibri Light" panose="020F0302020204030204" pitchFamily="34" charset="0"/>
              </a:defRPr>
            </a:lvl6pPr>
            <a:lvl7pPr marL="914400" algn="l" rtl="0" fontAlgn="base">
              <a:lnSpc>
                <a:spcPct val="85000"/>
              </a:lnSpc>
              <a:spcBef>
                <a:spcPct val="0"/>
              </a:spcBef>
              <a:spcAft>
                <a:spcPct val="0"/>
              </a:spcAft>
              <a:defRPr sz="4800">
                <a:solidFill>
                  <a:srgbClr val="404040"/>
                </a:solidFill>
                <a:latin typeface="Calibri Light" panose="020F0302020204030204" pitchFamily="34" charset="0"/>
              </a:defRPr>
            </a:lvl7pPr>
            <a:lvl8pPr marL="1371600" algn="l" rtl="0" fontAlgn="base">
              <a:lnSpc>
                <a:spcPct val="85000"/>
              </a:lnSpc>
              <a:spcBef>
                <a:spcPct val="0"/>
              </a:spcBef>
              <a:spcAft>
                <a:spcPct val="0"/>
              </a:spcAft>
              <a:defRPr sz="4800">
                <a:solidFill>
                  <a:srgbClr val="404040"/>
                </a:solidFill>
                <a:latin typeface="Calibri Light" panose="020F0302020204030204" pitchFamily="34" charset="0"/>
              </a:defRPr>
            </a:lvl8pPr>
            <a:lvl9pPr marL="1828800" algn="l" rtl="0" fontAlgn="base">
              <a:lnSpc>
                <a:spcPct val="85000"/>
              </a:lnSpc>
              <a:spcBef>
                <a:spcPct val="0"/>
              </a:spcBef>
              <a:spcAft>
                <a:spcPct val="0"/>
              </a:spcAft>
              <a:defRPr sz="4800">
                <a:solidFill>
                  <a:srgbClr val="404040"/>
                </a:solidFill>
                <a:latin typeface="Calibri Light" panose="020F0302020204030204" pitchFamily="34" charset="0"/>
              </a:defRPr>
            </a:lvl9pPr>
          </a:lstStyle>
          <a:p>
            <a:pPr eaLnBrk="1" hangingPunct="1">
              <a:defRPr/>
            </a:pPr>
            <a:r>
              <a:rPr lang="en-US" altLang="zh-CN" sz="2400" dirty="0">
                <a:solidFill>
                  <a:srgbClr val="215978"/>
                </a:solidFill>
              </a:rPr>
              <a:t>             </a:t>
            </a:r>
            <a:r>
              <a:rPr lang="zh-CN" altLang="zh-CN" sz="2400" dirty="0">
                <a:solidFill>
                  <a:srgbClr val="215978"/>
                </a:solidFill>
              </a:rPr>
              <a:t>第</a:t>
            </a:r>
            <a:r>
              <a:rPr lang="en-US" altLang="zh-CN" sz="2400" dirty="0">
                <a:solidFill>
                  <a:srgbClr val="215978"/>
                </a:solidFill>
              </a:rPr>
              <a:t>5</a:t>
            </a:r>
            <a:r>
              <a:rPr lang="zh-CN" altLang="zh-CN" sz="2400" dirty="0">
                <a:solidFill>
                  <a:srgbClr val="215978"/>
                </a:solidFill>
              </a:rPr>
              <a:t>章 </a:t>
            </a:r>
            <a:r>
              <a:rPr lang="zh-CN" altLang="en-US" sz="2400" dirty="0">
                <a:solidFill>
                  <a:srgbClr val="215978"/>
                </a:solidFill>
              </a:rPr>
              <a:t>局域网技术与数据链路层协议</a:t>
            </a:r>
            <a:endParaRPr lang="zh-CN" altLang="zh-CN" sz="2400" dirty="0">
              <a:solidFill>
                <a:srgbClr val="215978"/>
              </a:solidFill>
            </a:endParaRPr>
          </a:p>
        </p:txBody>
      </p:sp>
      <p:grpSp>
        <p:nvGrpSpPr>
          <p:cNvPr id="6" name="组合 5"/>
          <p:cNvGrpSpPr/>
          <p:nvPr/>
        </p:nvGrpSpPr>
        <p:grpSpPr>
          <a:xfrm>
            <a:off x="709393" y="1772816"/>
            <a:ext cx="7725216" cy="1728192"/>
            <a:chOff x="709393" y="1772816"/>
            <a:chExt cx="7725216" cy="1487272"/>
          </a:xfrm>
        </p:grpSpPr>
        <p:sp>
          <p:nvSpPr>
            <p:cNvPr id="4" name="矩形 3"/>
            <p:cNvSpPr/>
            <p:nvPr/>
          </p:nvSpPr>
          <p:spPr>
            <a:xfrm>
              <a:off x="755576" y="1772816"/>
              <a:ext cx="7632848" cy="1440160"/>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L 形 4"/>
            <p:cNvSpPr/>
            <p:nvPr/>
          </p:nvSpPr>
          <p:spPr>
            <a:xfrm rot="5400000">
              <a:off x="696481" y="1785730"/>
              <a:ext cx="288030" cy="262206"/>
            </a:xfrm>
            <a:prstGeom prst="corner">
              <a:avLst>
                <a:gd name="adj1" fmla="val 26554"/>
                <a:gd name="adj2" fmla="val 21879"/>
              </a:avLst>
            </a:prstGeom>
            <a:solidFill>
              <a:schemeClr val="accent2">
                <a:lumMod val="90000"/>
              </a:schemeClr>
            </a:solidFill>
            <a:ln>
              <a:solidFill>
                <a:schemeClr val="accent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L 形 7"/>
            <p:cNvSpPr/>
            <p:nvPr/>
          </p:nvSpPr>
          <p:spPr>
            <a:xfrm rot="16200000">
              <a:off x="8171937" y="2997417"/>
              <a:ext cx="263137" cy="262206"/>
            </a:xfrm>
            <a:prstGeom prst="corner">
              <a:avLst>
                <a:gd name="adj1" fmla="val 30609"/>
                <a:gd name="adj2" fmla="val 23906"/>
              </a:avLst>
            </a:prstGeom>
            <a:solidFill>
              <a:schemeClr val="accent2">
                <a:lumMod val="90000"/>
              </a:schemeClr>
            </a:solidFill>
            <a:ln>
              <a:solidFill>
                <a:schemeClr val="accent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内容占位符 4">
            <a:extLst>
              <a:ext uri="{FF2B5EF4-FFF2-40B4-BE49-F238E27FC236}">
                <a16:creationId xmlns:a16="http://schemas.microsoft.com/office/drawing/2014/main" id="{98A85325-C10F-4255-90E0-B1162312A650}"/>
              </a:ext>
            </a:extLst>
          </p:cNvPr>
          <p:cNvSpPr txBox="1">
            <a:spLocks/>
          </p:cNvSpPr>
          <p:nvPr/>
        </p:nvSpPr>
        <p:spPr bwMode="auto">
          <a:xfrm>
            <a:off x="755576" y="1772816"/>
            <a:ext cx="7632848" cy="1728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90488" indent="-90488">
              <a:defRPr b="1">
                <a:solidFill>
                  <a:schemeClr val="tx1"/>
                </a:solidFill>
                <a:latin typeface="Arial" panose="020B0604020202020204" pitchFamily="34" charset="0"/>
                <a:ea typeface="宋体" panose="02010600030101010101" pitchFamily="2" charset="-122"/>
              </a:defRPr>
            </a:lvl1pPr>
            <a:lvl2pPr marL="382588" indent="-182563">
              <a:defRPr b="1">
                <a:solidFill>
                  <a:schemeClr val="tx1"/>
                </a:solidFill>
                <a:latin typeface="Arial" panose="020B0604020202020204" pitchFamily="34" charset="0"/>
                <a:ea typeface="宋体" panose="02010600030101010101" pitchFamily="2" charset="-122"/>
              </a:defRPr>
            </a:lvl2pPr>
            <a:lvl3pPr marL="566738" indent="-182563">
              <a:defRPr b="1">
                <a:solidFill>
                  <a:schemeClr val="tx1"/>
                </a:solidFill>
                <a:latin typeface="Arial" panose="020B0604020202020204" pitchFamily="34" charset="0"/>
                <a:ea typeface="宋体" panose="02010600030101010101" pitchFamily="2" charset="-122"/>
              </a:defRPr>
            </a:lvl3pPr>
            <a:lvl4pPr marL="749300" indent="-182563">
              <a:defRPr b="1">
                <a:solidFill>
                  <a:schemeClr val="tx1"/>
                </a:solidFill>
                <a:latin typeface="Arial" panose="020B0604020202020204" pitchFamily="34" charset="0"/>
                <a:ea typeface="宋体" panose="02010600030101010101" pitchFamily="2" charset="-122"/>
              </a:defRPr>
            </a:lvl4pPr>
            <a:lvl5pPr marL="931863" indent="-182563">
              <a:defRPr b="1">
                <a:solidFill>
                  <a:schemeClr val="tx1"/>
                </a:solidFill>
                <a:latin typeface="Arial" panose="020B0604020202020204" pitchFamily="34" charset="0"/>
                <a:ea typeface="宋体" panose="02010600030101010101" pitchFamily="2" charset="-122"/>
              </a:defRPr>
            </a:lvl5pPr>
            <a:lvl6pPr marL="1389063" indent="-182563"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1846263" indent="-182563"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2303463" indent="-182563"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2760663" indent="-182563"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marL="285750" indent="-285750">
              <a:lnSpc>
                <a:spcPct val="150000"/>
              </a:lnSpc>
              <a:buFont typeface="Wingdings" panose="05000000000000000000" pitchFamily="2" charset="2"/>
              <a:buChar char="Ø"/>
            </a:pPr>
            <a:r>
              <a:rPr lang="zh-CN" altLang="en-US" sz="1600" b="0" dirty="0">
                <a:solidFill>
                  <a:schemeClr val="tx2"/>
                </a:solidFill>
                <a:latin typeface="Times New Roman" panose="02020603050405020304" pitchFamily="18" charset="0"/>
              </a:rPr>
              <a:t>为什么要进行流量控制？</a:t>
            </a:r>
            <a:endParaRPr lang="en-US" altLang="zh-CN" sz="1600" b="0" dirty="0">
              <a:solidFill>
                <a:schemeClr val="tx2"/>
              </a:solidFill>
              <a:latin typeface="Times New Roman" panose="02020603050405020304" pitchFamily="18" charset="0"/>
            </a:endParaRPr>
          </a:p>
          <a:p>
            <a:pPr marL="577850" lvl="1" indent="-285750">
              <a:lnSpc>
                <a:spcPct val="150000"/>
              </a:lnSpc>
              <a:buFont typeface="Wingdings" panose="05000000000000000000" pitchFamily="2" charset="2"/>
              <a:buChar char="Ø"/>
            </a:pPr>
            <a:r>
              <a:rPr lang="zh-CN" altLang="en-US" sz="1600" b="0" dirty="0">
                <a:solidFill>
                  <a:schemeClr val="tx2"/>
                </a:solidFill>
                <a:latin typeface="Times New Roman" panose="02020603050405020304" pitchFamily="18" charset="0"/>
              </a:rPr>
              <a:t>发送能力</a:t>
            </a:r>
            <a:r>
              <a:rPr lang="zh-CN" altLang="en-US" sz="1600" b="0" dirty="0">
                <a:solidFill>
                  <a:srgbClr val="FF0000"/>
                </a:solidFill>
                <a:latin typeface="Times New Roman" panose="02020603050405020304" pitchFamily="18" charset="0"/>
              </a:rPr>
              <a:t>超过</a:t>
            </a:r>
            <a:r>
              <a:rPr lang="zh-CN" altLang="en-US" sz="1600" b="0" dirty="0">
                <a:solidFill>
                  <a:schemeClr val="tx2"/>
                </a:solidFill>
                <a:latin typeface="Times New Roman" panose="02020603050405020304" pitchFamily="18" charset="0"/>
              </a:rPr>
              <a:t>接收能力 </a:t>
            </a:r>
            <a:r>
              <a:rPr lang="en-US" altLang="zh-CN" sz="1600" b="0" dirty="0">
                <a:solidFill>
                  <a:schemeClr val="tx2"/>
                </a:solidFill>
                <a:latin typeface="Times New Roman" panose="02020603050405020304" pitchFamily="18" charset="0"/>
                <a:sym typeface="Wingdings" panose="05000000000000000000" pitchFamily="2" charset="2"/>
              </a:rPr>
              <a:t> </a:t>
            </a:r>
            <a:r>
              <a:rPr lang="zh-CN" altLang="en-US" sz="1600" b="0" dirty="0">
                <a:solidFill>
                  <a:srgbClr val="FF0000"/>
                </a:solidFill>
                <a:latin typeface="Times New Roman" panose="02020603050405020304" pitchFamily="18" charset="0"/>
              </a:rPr>
              <a:t>丢包</a:t>
            </a:r>
            <a:endParaRPr lang="en-US" altLang="zh-CN" sz="1600" b="0" dirty="0">
              <a:solidFill>
                <a:srgbClr val="FF0000"/>
              </a:solidFill>
              <a:latin typeface="Times New Roman" panose="02020603050405020304" pitchFamily="18" charset="0"/>
            </a:endParaRPr>
          </a:p>
          <a:p>
            <a:pPr marL="577850" lvl="1" indent="-285750">
              <a:lnSpc>
                <a:spcPct val="150000"/>
              </a:lnSpc>
              <a:buFont typeface="Wingdings" panose="05000000000000000000" pitchFamily="2" charset="2"/>
              <a:buChar char="Ø"/>
            </a:pPr>
            <a:r>
              <a:rPr lang="zh-CN" altLang="en-US" sz="1600" b="0" dirty="0">
                <a:solidFill>
                  <a:schemeClr val="tx2"/>
                </a:solidFill>
                <a:latin typeface="Times New Roman" panose="02020603050405020304" pitchFamily="18" charset="0"/>
              </a:rPr>
              <a:t>确保实体发送的数据不会覆盖接受实体已接收的数据</a:t>
            </a:r>
            <a:endParaRPr lang="zh-CN" altLang="ja-JP" sz="1600" b="0" dirty="0">
              <a:solidFill>
                <a:schemeClr val="tx2"/>
              </a:solidFill>
              <a:latin typeface="Times New Roman" panose="02020603050405020304" pitchFamily="18" charset="0"/>
            </a:endParaRPr>
          </a:p>
          <a:p>
            <a:pPr marL="285750" indent="-285750">
              <a:lnSpc>
                <a:spcPct val="150000"/>
              </a:lnSpc>
              <a:buFont typeface="Wingdings" panose="05000000000000000000" pitchFamily="2" charset="2"/>
              <a:buChar char="Ø"/>
            </a:pPr>
            <a:endParaRPr lang="en-US" altLang="zh-CN" sz="1600" b="0" dirty="0">
              <a:solidFill>
                <a:schemeClr val="tx2"/>
              </a:solidFill>
              <a:latin typeface="Times New Roman" panose="02020603050405020304" pitchFamily="18" charset="0"/>
              <a:cs typeface="Times New Roman" panose="02020603050405020304" pitchFamily="18" charset="0"/>
            </a:endParaRPr>
          </a:p>
        </p:txBody>
      </p:sp>
      <p:pic>
        <p:nvPicPr>
          <p:cNvPr id="13314" name="Picture 2" descr="https://img-blog.csdn.net/20180109135454964?watermark/2/text/aHR0cDovL2Jsb2cuY3Nkbi5uZXQvaGFuemhlbjc1NDE=/font/5a6L5L2T/fontsize/400/fill/I0JBQkFCMA==/dissolve/70/gravity/Cente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4156" y="4078119"/>
            <a:ext cx="9129844" cy="15811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036017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251520" y="764704"/>
            <a:ext cx="2954655" cy="507831"/>
          </a:xfrm>
          <a:prstGeom prst="rect">
            <a:avLst/>
          </a:prstGeom>
        </p:spPr>
        <p:txBody>
          <a:bodyPr wrap="none">
            <a:spAutoFit/>
          </a:bodyPr>
          <a:lstStyle/>
          <a:p>
            <a:pPr eaLnBrk="1" hangingPunct="1">
              <a:lnSpc>
                <a:spcPct val="150000"/>
              </a:lnSpc>
              <a:buNone/>
            </a:pPr>
            <a:r>
              <a:rPr lang="zh-CN" altLang="en-US" b="0" dirty="0">
                <a:solidFill>
                  <a:schemeClr val="tx2"/>
                </a:solidFill>
                <a:latin typeface="Times New Roman" panose="02020603050405020304" pitchFamily="18" charset="0"/>
              </a:rPr>
              <a:t>数据链路层流量控制的方法</a:t>
            </a:r>
            <a:endParaRPr lang="en-US" altLang="zh-CN" b="0" dirty="0">
              <a:solidFill>
                <a:schemeClr val="tx2"/>
              </a:solidFill>
              <a:latin typeface="Times New Roman" panose="02020603050405020304" pitchFamily="18" charset="0"/>
            </a:endParaRPr>
          </a:p>
        </p:txBody>
      </p:sp>
      <p:graphicFrame>
        <p:nvGraphicFramePr>
          <p:cNvPr id="8" name="Object 3"/>
          <p:cNvGraphicFramePr>
            <a:graphicFrameLocks noChangeAspect="1"/>
          </p:cNvGraphicFramePr>
          <p:nvPr/>
        </p:nvGraphicFramePr>
        <p:xfrm>
          <a:off x="1547664" y="1916832"/>
          <a:ext cx="4770438" cy="2663825"/>
        </p:xfrm>
        <a:graphic>
          <a:graphicData uri="http://schemas.openxmlformats.org/presentationml/2006/ole">
            <mc:AlternateContent xmlns:mc="http://schemas.openxmlformats.org/markup-compatibility/2006">
              <mc:Choice xmlns:v="urn:schemas-microsoft-com:vml" Requires="v">
                <p:oleObj spid="_x0000_s11267" name="Visio" r:id="rId3" imgW="3810000" imgH="2120900" progId="Visio.Drawing.11">
                  <p:embed/>
                </p:oleObj>
              </mc:Choice>
              <mc:Fallback>
                <p:oleObj name="Visio" r:id="rId3" imgW="3810000" imgH="2120900" progId="Visio.Drawing.11">
                  <p:embed/>
                  <p:pic>
                    <p:nvPicPr>
                      <p:cNvPr id="8"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47664" y="1916832"/>
                        <a:ext cx="4770438" cy="266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98802426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251520" y="764704"/>
            <a:ext cx="2073003" cy="455253"/>
          </a:xfrm>
          <a:prstGeom prst="rect">
            <a:avLst/>
          </a:prstGeom>
        </p:spPr>
        <p:txBody>
          <a:bodyPr wrap="none">
            <a:spAutoFit/>
          </a:bodyPr>
          <a:lstStyle/>
          <a:p>
            <a:pPr eaLnBrk="1" hangingPunct="1">
              <a:lnSpc>
                <a:spcPct val="150000"/>
              </a:lnSpc>
              <a:buNone/>
            </a:pPr>
            <a:r>
              <a:rPr lang="zh-CN" altLang="en-US" b="0" dirty="0">
                <a:solidFill>
                  <a:schemeClr val="tx2"/>
                </a:solidFill>
                <a:latin typeface="Times New Roman" panose="02020603050405020304" pitchFamily="18" charset="0"/>
              </a:rPr>
              <a:t>单帧停止等待协议</a:t>
            </a:r>
            <a:endParaRPr lang="en-US" altLang="zh-CN" b="0" dirty="0">
              <a:solidFill>
                <a:schemeClr val="tx2"/>
              </a:solidFill>
              <a:latin typeface="Times New Roman" panose="02020603050405020304" pitchFamily="18" charset="0"/>
            </a:endParaRPr>
          </a:p>
        </p:txBody>
      </p:sp>
      <p:grpSp>
        <p:nvGrpSpPr>
          <p:cNvPr id="8" name="组合 7">
            <a:extLst>
              <a:ext uri="{FF2B5EF4-FFF2-40B4-BE49-F238E27FC236}">
                <a16:creationId xmlns:a16="http://schemas.microsoft.com/office/drawing/2014/main" id="{01DA9C70-BA07-4721-924D-6C667D48B9CB}"/>
              </a:ext>
            </a:extLst>
          </p:cNvPr>
          <p:cNvGrpSpPr/>
          <p:nvPr/>
        </p:nvGrpSpPr>
        <p:grpSpPr>
          <a:xfrm>
            <a:off x="709393" y="1772816"/>
            <a:ext cx="7725216" cy="1728192"/>
            <a:chOff x="709393" y="1772816"/>
            <a:chExt cx="7725216" cy="1487272"/>
          </a:xfrm>
        </p:grpSpPr>
        <p:sp>
          <p:nvSpPr>
            <p:cNvPr id="9" name="矩形 8">
              <a:extLst>
                <a:ext uri="{FF2B5EF4-FFF2-40B4-BE49-F238E27FC236}">
                  <a16:creationId xmlns:a16="http://schemas.microsoft.com/office/drawing/2014/main" id="{36182DBB-3FDB-4FEC-9E17-ECFC8663A8C5}"/>
                </a:ext>
              </a:extLst>
            </p:cNvPr>
            <p:cNvSpPr/>
            <p:nvPr/>
          </p:nvSpPr>
          <p:spPr>
            <a:xfrm>
              <a:off x="755576" y="1772816"/>
              <a:ext cx="7632848" cy="1440160"/>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L 形 9">
              <a:extLst>
                <a:ext uri="{FF2B5EF4-FFF2-40B4-BE49-F238E27FC236}">
                  <a16:creationId xmlns:a16="http://schemas.microsoft.com/office/drawing/2014/main" id="{863B540C-453A-4832-97BC-DAC4947D6721}"/>
                </a:ext>
              </a:extLst>
            </p:cNvPr>
            <p:cNvSpPr/>
            <p:nvPr/>
          </p:nvSpPr>
          <p:spPr>
            <a:xfrm rot="5400000">
              <a:off x="696481" y="1785730"/>
              <a:ext cx="288030" cy="262206"/>
            </a:xfrm>
            <a:prstGeom prst="corner">
              <a:avLst>
                <a:gd name="adj1" fmla="val 26554"/>
                <a:gd name="adj2" fmla="val 21879"/>
              </a:avLst>
            </a:prstGeom>
            <a:solidFill>
              <a:schemeClr val="accent2">
                <a:lumMod val="90000"/>
              </a:schemeClr>
            </a:solidFill>
            <a:ln>
              <a:solidFill>
                <a:schemeClr val="accent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L 形 10">
              <a:extLst>
                <a:ext uri="{FF2B5EF4-FFF2-40B4-BE49-F238E27FC236}">
                  <a16:creationId xmlns:a16="http://schemas.microsoft.com/office/drawing/2014/main" id="{909CCCF3-2AFB-4661-B616-AE63F53CFD8A}"/>
                </a:ext>
              </a:extLst>
            </p:cNvPr>
            <p:cNvSpPr/>
            <p:nvPr/>
          </p:nvSpPr>
          <p:spPr>
            <a:xfrm rot="16200000">
              <a:off x="8171937" y="2997417"/>
              <a:ext cx="263137" cy="262206"/>
            </a:xfrm>
            <a:prstGeom prst="corner">
              <a:avLst>
                <a:gd name="adj1" fmla="val 30609"/>
                <a:gd name="adj2" fmla="val 23906"/>
              </a:avLst>
            </a:prstGeom>
            <a:solidFill>
              <a:schemeClr val="accent2">
                <a:lumMod val="90000"/>
              </a:schemeClr>
            </a:solidFill>
            <a:ln>
              <a:solidFill>
                <a:schemeClr val="accent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内容占位符 4">
            <a:extLst>
              <a:ext uri="{FF2B5EF4-FFF2-40B4-BE49-F238E27FC236}">
                <a16:creationId xmlns:a16="http://schemas.microsoft.com/office/drawing/2014/main" id="{118BE7E4-924A-4954-A52B-0585D2E5C315}"/>
              </a:ext>
            </a:extLst>
          </p:cNvPr>
          <p:cNvSpPr txBox="1">
            <a:spLocks/>
          </p:cNvSpPr>
          <p:nvPr/>
        </p:nvSpPr>
        <p:spPr bwMode="auto">
          <a:xfrm>
            <a:off x="755576" y="1772816"/>
            <a:ext cx="7632848" cy="1728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90488" indent="-90488">
              <a:defRPr b="1">
                <a:solidFill>
                  <a:schemeClr val="tx1"/>
                </a:solidFill>
                <a:latin typeface="Arial" panose="020B0604020202020204" pitchFamily="34" charset="0"/>
                <a:ea typeface="宋体" panose="02010600030101010101" pitchFamily="2" charset="-122"/>
              </a:defRPr>
            </a:lvl1pPr>
            <a:lvl2pPr marL="382588" indent="-182563">
              <a:defRPr b="1">
                <a:solidFill>
                  <a:schemeClr val="tx1"/>
                </a:solidFill>
                <a:latin typeface="Arial" panose="020B0604020202020204" pitchFamily="34" charset="0"/>
                <a:ea typeface="宋体" panose="02010600030101010101" pitchFamily="2" charset="-122"/>
              </a:defRPr>
            </a:lvl2pPr>
            <a:lvl3pPr marL="566738" indent="-182563">
              <a:defRPr b="1">
                <a:solidFill>
                  <a:schemeClr val="tx1"/>
                </a:solidFill>
                <a:latin typeface="Arial" panose="020B0604020202020204" pitchFamily="34" charset="0"/>
                <a:ea typeface="宋体" panose="02010600030101010101" pitchFamily="2" charset="-122"/>
              </a:defRPr>
            </a:lvl3pPr>
            <a:lvl4pPr marL="749300" indent="-182563">
              <a:defRPr b="1">
                <a:solidFill>
                  <a:schemeClr val="tx1"/>
                </a:solidFill>
                <a:latin typeface="Arial" panose="020B0604020202020204" pitchFamily="34" charset="0"/>
                <a:ea typeface="宋体" panose="02010600030101010101" pitchFamily="2" charset="-122"/>
              </a:defRPr>
            </a:lvl4pPr>
            <a:lvl5pPr marL="931863" indent="-182563">
              <a:defRPr b="1">
                <a:solidFill>
                  <a:schemeClr val="tx1"/>
                </a:solidFill>
                <a:latin typeface="Arial" panose="020B0604020202020204" pitchFamily="34" charset="0"/>
                <a:ea typeface="宋体" panose="02010600030101010101" pitchFamily="2" charset="-122"/>
              </a:defRPr>
            </a:lvl5pPr>
            <a:lvl6pPr marL="1389063" indent="-182563"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1846263" indent="-182563"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2303463" indent="-182563"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2760663" indent="-182563"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marL="285750" indent="-285750">
              <a:lnSpc>
                <a:spcPct val="150000"/>
              </a:lnSpc>
              <a:buFont typeface="Wingdings" panose="05000000000000000000" pitchFamily="2" charset="2"/>
              <a:buChar char="Ø"/>
            </a:pPr>
            <a:r>
              <a:rPr lang="zh-CN" altLang="en-US" sz="1600" b="0" dirty="0">
                <a:solidFill>
                  <a:schemeClr val="tx2"/>
                </a:solidFill>
                <a:latin typeface="Times New Roman" panose="02020603050405020304" pitchFamily="18" charset="0"/>
              </a:rPr>
              <a:t>发送方每次发送一帧后，需要等待确认帧返回，再发送下一帧</a:t>
            </a:r>
          </a:p>
          <a:p>
            <a:pPr marL="285750" indent="-285750">
              <a:lnSpc>
                <a:spcPct val="150000"/>
              </a:lnSpc>
              <a:buFont typeface="Wingdings" panose="05000000000000000000" pitchFamily="2" charset="2"/>
              <a:buChar char="Ø"/>
            </a:pPr>
            <a:r>
              <a:rPr lang="zh-CN" altLang="en-US" sz="1600" b="0" dirty="0">
                <a:solidFill>
                  <a:schemeClr val="tx2"/>
                </a:solidFill>
                <a:latin typeface="Times New Roman" panose="02020603050405020304" pitchFamily="18" charset="0"/>
              </a:rPr>
              <a:t>发送方收到否认帧（数据帧错），重新发送出错的数据帧</a:t>
            </a:r>
          </a:p>
          <a:p>
            <a:pPr marL="285750" indent="-285750">
              <a:lnSpc>
                <a:spcPct val="150000"/>
              </a:lnSpc>
              <a:buFont typeface="Wingdings" panose="05000000000000000000" pitchFamily="2" charset="2"/>
              <a:buChar char="Ø"/>
            </a:pPr>
            <a:r>
              <a:rPr lang="zh-CN" altLang="en-US" sz="1600" b="0" dirty="0">
                <a:solidFill>
                  <a:schemeClr val="tx2"/>
                </a:solidFill>
                <a:latin typeface="Times New Roman" panose="02020603050405020304" pitchFamily="18" charset="0"/>
              </a:rPr>
              <a:t>优点：协议简单、容易实现</a:t>
            </a:r>
          </a:p>
          <a:p>
            <a:pPr marL="285750" indent="-285750">
              <a:lnSpc>
                <a:spcPct val="150000"/>
              </a:lnSpc>
              <a:buFont typeface="Wingdings" panose="05000000000000000000" pitchFamily="2" charset="2"/>
              <a:buChar char="Ø"/>
            </a:pPr>
            <a:r>
              <a:rPr lang="zh-CN" altLang="en-US" sz="1600" b="0" dirty="0">
                <a:solidFill>
                  <a:schemeClr val="tx2"/>
                </a:solidFill>
                <a:latin typeface="Times New Roman" panose="02020603050405020304" pitchFamily="18" charset="0"/>
              </a:rPr>
              <a:t>缺点：帧传输效率低下</a:t>
            </a:r>
            <a:endParaRPr lang="en-US" altLang="zh-CN" sz="1600" b="0" dirty="0">
              <a:solidFill>
                <a:schemeClr val="tx2"/>
              </a:solidFill>
              <a:latin typeface="Times New Roman" panose="02020603050405020304" pitchFamily="18" charset="0"/>
              <a:cs typeface="Times New Roman" panose="02020603050405020304" pitchFamily="18" charset="0"/>
            </a:endParaRPr>
          </a:p>
        </p:txBody>
      </p:sp>
      <p:graphicFrame>
        <p:nvGraphicFramePr>
          <p:cNvPr id="13" name="Object 3">
            <a:extLst>
              <a:ext uri="{FF2B5EF4-FFF2-40B4-BE49-F238E27FC236}">
                <a16:creationId xmlns:a16="http://schemas.microsoft.com/office/drawing/2014/main" id="{790246C4-C54D-4E66-82FE-92C6B337BB47}"/>
              </a:ext>
            </a:extLst>
          </p:cNvPr>
          <p:cNvGraphicFramePr>
            <a:graphicFrameLocks noChangeAspect="1"/>
          </p:cNvGraphicFramePr>
          <p:nvPr/>
        </p:nvGraphicFramePr>
        <p:xfrm>
          <a:off x="1475581" y="3965459"/>
          <a:ext cx="6192838" cy="1539875"/>
        </p:xfrm>
        <a:graphic>
          <a:graphicData uri="http://schemas.openxmlformats.org/presentationml/2006/ole">
            <mc:AlternateContent xmlns:mc="http://schemas.openxmlformats.org/markup-compatibility/2006">
              <mc:Choice xmlns:v="urn:schemas-microsoft-com:vml" Requires="v">
                <p:oleObj spid="_x0000_s12291" name="Visio" r:id="rId4" imgW="4965700" imgH="1244600" progId="Visio.Drawing.11">
                  <p:embed/>
                </p:oleObj>
              </mc:Choice>
              <mc:Fallback>
                <p:oleObj name="Visio" r:id="rId4" imgW="4965700" imgH="1244600" progId="Visio.Drawing.11">
                  <p:embed/>
                  <p:pic>
                    <p:nvPicPr>
                      <p:cNvPr id="13" name="Object 3">
                        <a:extLst>
                          <a:ext uri="{FF2B5EF4-FFF2-40B4-BE49-F238E27FC236}">
                            <a16:creationId xmlns:a16="http://schemas.microsoft.com/office/drawing/2014/main" id="{790246C4-C54D-4E66-82FE-92C6B337BB4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75581" y="3965459"/>
                        <a:ext cx="6192838" cy="1539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4" name="矩形 1">
            <a:hlinkClick r:id="rId6" action="ppaction://hlinkfile"/>
            <a:extLst>
              <a:ext uri="{FF2B5EF4-FFF2-40B4-BE49-F238E27FC236}">
                <a16:creationId xmlns:a16="http://schemas.microsoft.com/office/drawing/2014/main" id="{7EC6B23A-27FC-4824-B0B9-69FFD229A6B6}"/>
              </a:ext>
            </a:extLst>
          </p:cNvPr>
          <p:cNvSpPr>
            <a:spLocks noChangeArrowheads="1"/>
          </p:cNvSpPr>
          <p:nvPr/>
        </p:nvSpPr>
        <p:spPr bwMode="auto">
          <a:xfrm>
            <a:off x="3852069" y="5692659"/>
            <a:ext cx="157003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a:solidFill>
                  <a:schemeClr val="tx2"/>
                </a:solidFill>
                <a:latin typeface="Times New Roman" panose="02020603050405020304" pitchFamily="18" charset="0"/>
                <a:cs typeface="Times New Roman" panose="02020603050405020304" pitchFamily="18" charset="0"/>
                <a:hlinkClick r:id="rId6" action="ppaction://hlinkfile"/>
              </a:rPr>
              <a:t>停止等待协议</a:t>
            </a:r>
            <a:endParaRPr lang="zh-CN" altLang="en-US"/>
          </a:p>
        </p:txBody>
      </p:sp>
    </p:spTree>
    <p:extLst>
      <p:ext uri="{BB962C8B-B14F-4D97-AF65-F5344CB8AC3E}">
        <p14:creationId xmlns:p14="http://schemas.microsoft.com/office/powerpoint/2010/main" val="200329211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251520" y="764704"/>
            <a:ext cx="3009157" cy="455253"/>
          </a:xfrm>
          <a:prstGeom prst="rect">
            <a:avLst/>
          </a:prstGeom>
        </p:spPr>
        <p:txBody>
          <a:bodyPr wrap="none">
            <a:spAutoFit/>
          </a:bodyPr>
          <a:lstStyle/>
          <a:p>
            <a:pPr eaLnBrk="1" hangingPunct="1">
              <a:lnSpc>
                <a:spcPct val="150000"/>
              </a:lnSpc>
              <a:buNone/>
            </a:pPr>
            <a:r>
              <a:rPr lang="zh-CN" altLang="en-US" b="0" dirty="0">
                <a:solidFill>
                  <a:schemeClr val="tx2"/>
                </a:solidFill>
                <a:latin typeface="Times New Roman" panose="02020603050405020304" pitchFamily="18" charset="0"/>
              </a:rPr>
              <a:t>单帧停止等待协议效率分析</a:t>
            </a:r>
            <a:endParaRPr lang="en-US" altLang="zh-CN" b="0" dirty="0">
              <a:solidFill>
                <a:schemeClr val="tx2"/>
              </a:solidFill>
              <a:latin typeface="Times New Roman" panose="02020603050405020304" pitchFamily="18" charset="0"/>
            </a:endParaRPr>
          </a:p>
        </p:txBody>
      </p:sp>
      <p:grpSp>
        <p:nvGrpSpPr>
          <p:cNvPr id="8" name="组合 7">
            <a:extLst>
              <a:ext uri="{FF2B5EF4-FFF2-40B4-BE49-F238E27FC236}">
                <a16:creationId xmlns:a16="http://schemas.microsoft.com/office/drawing/2014/main" id="{01DA9C70-BA07-4721-924D-6C667D48B9CB}"/>
              </a:ext>
            </a:extLst>
          </p:cNvPr>
          <p:cNvGrpSpPr/>
          <p:nvPr/>
        </p:nvGrpSpPr>
        <p:grpSpPr>
          <a:xfrm>
            <a:off x="263937" y="1916832"/>
            <a:ext cx="3987388" cy="4392488"/>
            <a:chOff x="709393" y="1772816"/>
            <a:chExt cx="7725216" cy="1487272"/>
          </a:xfrm>
        </p:grpSpPr>
        <p:sp>
          <p:nvSpPr>
            <p:cNvPr id="9" name="矩形 8">
              <a:extLst>
                <a:ext uri="{FF2B5EF4-FFF2-40B4-BE49-F238E27FC236}">
                  <a16:creationId xmlns:a16="http://schemas.microsoft.com/office/drawing/2014/main" id="{36182DBB-3FDB-4FEC-9E17-ECFC8663A8C5}"/>
                </a:ext>
              </a:extLst>
            </p:cNvPr>
            <p:cNvSpPr/>
            <p:nvPr/>
          </p:nvSpPr>
          <p:spPr>
            <a:xfrm>
              <a:off x="755576" y="1772816"/>
              <a:ext cx="7632848" cy="1440160"/>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L 形 9">
              <a:extLst>
                <a:ext uri="{FF2B5EF4-FFF2-40B4-BE49-F238E27FC236}">
                  <a16:creationId xmlns:a16="http://schemas.microsoft.com/office/drawing/2014/main" id="{863B540C-453A-4832-97BC-DAC4947D6721}"/>
                </a:ext>
              </a:extLst>
            </p:cNvPr>
            <p:cNvSpPr/>
            <p:nvPr/>
          </p:nvSpPr>
          <p:spPr>
            <a:xfrm rot="5400000">
              <a:off x="696481" y="1785730"/>
              <a:ext cx="288030" cy="262206"/>
            </a:xfrm>
            <a:prstGeom prst="corner">
              <a:avLst>
                <a:gd name="adj1" fmla="val 26554"/>
                <a:gd name="adj2" fmla="val 21879"/>
              </a:avLst>
            </a:prstGeom>
            <a:solidFill>
              <a:schemeClr val="accent2">
                <a:lumMod val="90000"/>
              </a:schemeClr>
            </a:solidFill>
            <a:ln>
              <a:solidFill>
                <a:schemeClr val="accent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L 形 10">
              <a:extLst>
                <a:ext uri="{FF2B5EF4-FFF2-40B4-BE49-F238E27FC236}">
                  <a16:creationId xmlns:a16="http://schemas.microsoft.com/office/drawing/2014/main" id="{909CCCF3-2AFB-4661-B616-AE63F53CFD8A}"/>
                </a:ext>
              </a:extLst>
            </p:cNvPr>
            <p:cNvSpPr/>
            <p:nvPr/>
          </p:nvSpPr>
          <p:spPr>
            <a:xfrm rot="16200000">
              <a:off x="8171937" y="2997417"/>
              <a:ext cx="263137" cy="262206"/>
            </a:xfrm>
            <a:prstGeom prst="corner">
              <a:avLst>
                <a:gd name="adj1" fmla="val 30609"/>
                <a:gd name="adj2" fmla="val 23906"/>
              </a:avLst>
            </a:prstGeom>
            <a:solidFill>
              <a:schemeClr val="accent2">
                <a:lumMod val="90000"/>
              </a:schemeClr>
            </a:solidFill>
            <a:ln>
              <a:solidFill>
                <a:schemeClr val="accent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内容占位符 4">
            <a:extLst>
              <a:ext uri="{FF2B5EF4-FFF2-40B4-BE49-F238E27FC236}">
                <a16:creationId xmlns:a16="http://schemas.microsoft.com/office/drawing/2014/main" id="{118BE7E4-924A-4954-A52B-0585D2E5C315}"/>
              </a:ext>
            </a:extLst>
          </p:cNvPr>
          <p:cNvSpPr txBox="1">
            <a:spLocks/>
          </p:cNvSpPr>
          <p:nvPr/>
        </p:nvSpPr>
        <p:spPr bwMode="auto">
          <a:xfrm>
            <a:off x="392794" y="1916832"/>
            <a:ext cx="4323222" cy="4680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90488" indent="-90488">
              <a:defRPr b="1">
                <a:solidFill>
                  <a:schemeClr val="tx1"/>
                </a:solidFill>
                <a:latin typeface="Arial" panose="020B0604020202020204" pitchFamily="34" charset="0"/>
                <a:ea typeface="宋体" panose="02010600030101010101" pitchFamily="2" charset="-122"/>
              </a:defRPr>
            </a:lvl1pPr>
            <a:lvl2pPr marL="382588" indent="-182563">
              <a:defRPr b="1">
                <a:solidFill>
                  <a:schemeClr val="tx1"/>
                </a:solidFill>
                <a:latin typeface="Arial" panose="020B0604020202020204" pitchFamily="34" charset="0"/>
                <a:ea typeface="宋体" panose="02010600030101010101" pitchFamily="2" charset="-122"/>
              </a:defRPr>
            </a:lvl2pPr>
            <a:lvl3pPr marL="566738" indent="-182563">
              <a:defRPr b="1">
                <a:solidFill>
                  <a:schemeClr val="tx1"/>
                </a:solidFill>
                <a:latin typeface="Arial" panose="020B0604020202020204" pitchFamily="34" charset="0"/>
                <a:ea typeface="宋体" panose="02010600030101010101" pitchFamily="2" charset="-122"/>
              </a:defRPr>
            </a:lvl3pPr>
            <a:lvl4pPr marL="749300" indent="-182563">
              <a:defRPr b="1">
                <a:solidFill>
                  <a:schemeClr val="tx1"/>
                </a:solidFill>
                <a:latin typeface="Arial" panose="020B0604020202020204" pitchFamily="34" charset="0"/>
                <a:ea typeface="宋体" panose="02010600030101010101" pitchFamily="2" charset="-122"/>
              </a:defRPr>
            </a:lvl4pPr>
            <a:lvl5pPr marL="931863" indent="-182563">
              <a:defRPr b="1">
                <a:solidFill>
                  <a:schemeClr val="tx1"/>
                </a:solidFill>
                <a:latin typeface="Arial" panose="020B0604020202020204" pitchFamily="34" charset="0"/>
                <a:ea typeface="宋体" panose="02010600030101010101" pitchFamily="2" charset="-122"/>
              </a:defRPr>
            </a:lvl5pPr>
            <a:lvl6pPr marL="1389063" indent="-182563"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1846263" indent="-182563"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2303463" indent="-182563"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2760663" indent="-182563"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marL="0" lvl="0" indent="0" eaLnBrk="1" hangingPunct="1">
              <a:lnSpc>
                <a:spcPct val="150000"/>
              </a:lnSpc>
              <a:buFont typeface="Wingdings" panose="05000000000000000000" pitchFamily="2" charset="2"/>
              <a:buChar char="Ø"/>
            </a:pPr>
            <a:r>
              <a:rPr lang="zh-CN" altLang="en-US" sz="2000" b="0" dirty="0">
                <a:solidFill>
                  <a:srgbClr val="000000"/>
                </a:solidFill>
                <a:latin typeface="Times New Roman" panose="02020603050405020304" pitchFamily="18" charset="0"/>
                <a:cs typeface="Times New Roman" panose="02020603050405020304" pitchFamily="18" charset="0"/>
              </a:rPr>
              <a:t>帧传输总延时</a:t>
            </a:r>
            <a:r>
              <a:rPr lang="en-US" altLang="zh-CN" sz="2000" b="0" i="1" dirty="0" err="1">
                <a:solidFill>
                  <a:srgbClr val="000000"/>
                </a:solidFill>
                <a:latin typeface="Times New Roman" panose="02020603050405020304" pitchFamily="18" charset="0"/>
                <a:cs typeface="Times New Roman" panose="02020603050405020304" pitchFamily="18" charset="0"/>
              </a:rPr>
              <a:t>t</a:t>
            </a:r>
            <a:r>
              <a:rPr lang="en-US" altLang="zh-CN" sz="2000" b="0" i="1" baseline="-25000" dirty="0" err="1">
                <a:solidFill>
                  <a:srgbClr val="000000"/>
                </a:solidFill>
                <a:latin typeface="Times New Roman" panose="02020603050405020304" pitchFamily="18" charset="0"/>
                <a:cs typeface="Times New Roman" panose="02020603050405020304" pitchFamily="18" charset="0"/>
              </a:rPr>
              <a:t>T</a:t>
            </a:r>
            <a:r>
              <a:rPr lang="en-US" altLang="zh-CN" sz="2000" b="0" i="1" dirty="0">
                <a:solidFill>
                  <a:srgbClr val="000000"/>
                </a:solidFill>
                <a:latin typeface="Times New Roman" panose="02020603050405020304" pitchFamily="18" charset="0"/>
                <a:cs typeface="Times New Roman" panose="02020603050405020304" pitchFamily="18" charset="0"/>
              </a:rPr>
              <a:t> </a:t>
            </a:r>
            <a:r>
              <a:rPr lang="zh-CN" altLang="en-US" sz="2000" b="0" dirty="0">
                <a:solidFill>
                  <a:srgbClr val="000000"/>
                </a:solidFill>
                <a:latin typeface="Times New Roman" panose="02020603050405020304" pitchFamily="18" charset="0"/>
                <a:cs typeface="Times New Roman" panose="02020603050405020304" pitchFamily="18" charset="0"/>
              </a:rPr>
              <a:t>：</a:t>
            </a:r>
            <a:endParaRPr lang="zh-CN" altLang="ja-JP" sz="2000" b="0" dirty="0">
              <a:solidFill>
                <a:srgbClr val="000000"/>
              </a:solidFill>
              <a:latin typeface="Times New Roman" panose="02020603050405020304" pitchFamily="18" charset="0"/>
              <a:cs typeface="Times New Roman" panose="02020603050405020304" pitchFamily="18" charset="0"/>
            </a:endParaRPr>
          </a:p>
          <a:p>
            <a:pPr marL="0" lvl="0" indent="0" eaLnBrk="1" hangingPunct="1">
              <a:lnSpc>
                <a:spcPct val="150000"/>
              </a:lnSpc>
            </a:pPr>
            <a:r>
              <a:rPr lang="en-US" altLang="zh-CN" sz="2000" b="0" i="1" dirty="0">
                <a:solidFill>
                  <a:srgbClr val="000000"/>
                </a:solidFill>
                <a:latin typeface="Times New Roman" panose="02020603050405020304" pitchFamily="18" charset="0"/>
                <a:cs typeface="Times New Roman" panose="02020603050405020304" pitchFamily="18" charset="0"/>
              </a:rPr>
              <a:t>   </a:t>
            </a:r>
            <a:r>
              <a:rPr lang="en-US" altLang="zh-CN" sz="2000" b="0" i="1" dirty="0" err="1">
                <a:solidFill>
                  <a:srgbClr val="000000"/>
                </a:solidFill>
                <a:latin typeface="Times New Roman" panose="02020603050405020304" pitchFamily="18" charset="0"/>
                <a:cs typeface="Times New Roman" panose="02020603050405020304" pitchFamily="18" charset="0"/>
              </a:rPr>
              <a:t>t</a:t>
            </a:r>
            <a:r>
              <a:rPr lang="en-US" altLang="zh-CN" sz="2000" b="0" i="1" baseline="-25000" dirty="0" err="1">
                <a:solidFill>
                  <a:srgbClr val="000000"/>
                </a:solidFill>
                <a:latin typeface="Times New Roman" panose="02020603050405020304" pitchFamily="18" charset="0"/>
                <a:cs typeface="Times New Roman" panose="02020603050405020304" pitchFamily="18" charset="0"/>
              </a:rPr>
              <a:t>T</a:t>
            </a:r>
            <a:r>
              <a:rPr lang="en-US" altLang="zh-CN" sz="2000" b="0" i="1" dirty="0">
                <a:solidFill>
                  <a:srgbClr val="000000"/>
                </a:solidFill>
                <a:latin typeface="Times New Roman" panose="02020603050405020304" pitchFamily="18" charset="0"/>
                <a:cs typeface="Times New Roman" panose="02020603050405020304" pitchFamily="18" charset="0"/>
              </a:rPr>
              <a:t> = </a:t>
            </a:r>
            <a:r>
              <a:rPr lang="en-US" altLang="zh-CN" sz="2000" b="0" i="1" dirty="0" err="1">
                <a:solidFill>
                  <a:srgbClr val="000000"/>
                </a:solidFill>
                <a:latin typeface="Times New Roman" panose="02020603050405020304" pitchFamily="18" charset="0"/>
                <a:cs typeface="Times New Roman" panose="02020603050405020304" pitchFamily="18" charset="0"/>
              </a:rPr>
              <a:t>t</a:t>
            </a:r>
            <a:r>
              <a:rPr lang="en-US" altLang="zh-CN" sz="2000" b="0" i="1" baseline="-25000" dirty="0" err="1">
                <a:solidFill>
                  <a:srgbClr val="000000"/>
                </a:solidFill>
                <a:latin typeface="Times New Roman" panose="02020603050405020304" pitchFamily="18" charset="0"/>
                <a:cs typeface="Times New Roman" panose="02020603050405020304" pitchFamily="18" charset="0"/>
              </a:rPr>
              <a:t>p</a:t>
            </a:r>
            <a:r>
              <a:rPr lang="en-US" altLang="zh-CN" sz="2000" b="0" i="1" dirty="0" err="1">
                <a:solidFill>
                  <a:srgbClr val="000000"/>
                </a:solidFill>
                <a:latin typeface="Times New Roman" panose="02020603050405020304" pitchFamily="18" charset="0"/>
                <a:cs typeface="Times New Roman" panose="02020603050405020304" pitchFamily="18" charset="0"/>
              </a:rPr>
              <a:t>+t</a:t>
            </a:r>
            <a:r>
              <a:rPr lang="en-US" altLang="zh-CN" sz="2000" b="0" i="1" baseline="-25000" dirty="0" err="1">
                <a:solidFill>
                  <a:srgbClr val="000000"/>
                </a:solidFill>
                <a:latin typeface="Times New Roman" panose="02020603050405020304" pitchFamily="18" charset="0"/>
                <a:cs typeface="Times New Roman" panose="02020603050405020304" pitchFamily="18" charset="0"/>
              </a:rPr>
              <a:t>f</a:t>
            </a:r>
            <a:r>
              <a:rPr lang="en-US" altLang="zh-CN" sz="2000" b="0" i="1" dirty="0" err="1">
                <a:solidFill>
                  <a:srgbClr val="000000"/>
                </a:solidFill>
                <a:latin typeface="Times New Roman" panose="02020603050405020304" pitchFamily="18" charset="0"/>
                <a:cs typeface="Times New Roman" panose="02020603050405020304" pitchFamily="18" charset="0"/>
              </a:rPr>
              <a:t>+t</a:t>
            </a:r>
            <a:r>
              <a:rPr lang="en-US" altLang="zh-CN" sz="2000" b="0" i="1" baseline="-25000" dirty="0" err="1">
                <a:solidFill>
                  <a:srgbClr val="000000"/>
                </a:solidFill>
                <a:latin typeface="Times New Roman" panose="02020603050405020304" pitchFamily="18" charset="0"/>
                <a:cs typeface="Times New Roman" panose="02020603050405020304" pitchFamily="18" charset="0"/>
              </a:rPr>
              <a:t>pr</a:t>
            </a:r>
            <a:r>
              <a:rPr lang="en-US" altLang="zh-CN" sz="2000" b="0" i="1" dirty="0" err="1">
                <a:solidFill>
                  <a:srgbClr val="000000"/>
                </a:solidFill>
                <a:latin typeface="Times New Roman" panose="02020603050405020304" pitchFamily="18" charset="0"/>
                <a:cs typeface="Times New Roman" panose="02020603050405020304" pitchFamily="18" charset="0"/>
              </a:rPr>
              <a:t>+t</a:t>
            </a:r>
            <a:r>
              <a:rPr lang="en-US" altLang="zh-CN" sz="2000" b="0" i="1" baseline="-25000" dirty="0" err="1">
                <a:solidFill>
                  <a:srgbClr val="000000"/>
                </a:solidFill>
                <a:latin typeface="Times New Roman" panose="02020603050405020304" pitchFamily="18" charset="0"/>
                <a:cs typeface="Times New Roman" panose="02020603050405020304" pitchFamily="18" charset="0"/>
              </a:rPr>
              <a:t>a</a:t>
            </a:r>
            <a:r>
              <a:rPr lang="en-US" altLang="zh-CN" sz="2000" b="0" i="1" dirty="0" err="1">
                <a:solidFill>
                  <a:srgbClr val="000000"/>
                </a:solidFill>
                <a:latin typeface="Times New Roman" panose="02020603050405020304" pitchFamily="18" charset="0"/>
                <a:cs typeface="Times New Roman" panose="02020603050405020304" pitchFamily="18" charset="0"/>
              </a:rPr>
              <a:t>+t</a:t>
            </a:r>
            <a:r>
              <a:rPr lang="en-US" altLang="zh-CN" sz="2000" b="0" i="1" baseline="-25000" dirty="0" err="1">
                <a:solidFill>
                  <a:srgbClr val="000000"/>
                </a:solidFill>
                <a:latin typeface="Times New Roman" panose="02020603050405020304" pitchFamily="18" charset="0"/>
                <a:cs typeface="Times New Roman" panose="02020603050405020304" pitchFamily="18" charset="0"/>
              </a:rPr>
              <a:t>p</a:t>
            </a:r>
            <a:r>
              <a:rPr lang="en-US" altLang="zh-CN" sz="2000" b="0" i="1" dirty="0" err="1">
                <a:solidFill>
                  <a:srgbClr val="000000"/>
                </a:solidFill>
                <a:latin typeface="Times New Roman" panose="02020603050405020304" pitchFamily="18" charset="0"/>
                <a:cs typeface="Times New Roman" panose="02020603050405020304" pitchFamily="18" charset="0"/>
              </a:rPr>
              <a:t>+t</a:t>
            </a:r>
            <a:r>
              <a:rPr lang="en-US" altLang="zh-CN" sz="2000" b="0" i="1" baseline="-25000" dirty="0" err="1">
                <a:solidFill>
                  <a:srgbClr val="000000"/>
                </a:solidFill>
                <a:latin typeface="Times New Roman" panose="02020603050405020304" pitchFamily="18" charset="0"/>
                <a:cs typeface="Times New Roman" panose="02020603050405020304" pitchFamily="18" charset="0"/>
              </a:rPr>
              <a:t>pr</a:t>
            </a:r>
            <a:r>
              <a:rPr lang="en-US" altLang="zh-CN" sz="2000" b="0" i="1" dirty="0">
                <a:solidFill>
                  <a:srgbClr val="000000"/>
                </a:solidFill>
                <a:latin typeface="Times New Roman" panose="02020603050405020304" pitchFamily="18" charset="0"/>
                <a:cs typeface="Times New Roman" panose="02020603050405020304" pitchFamily="18" charset="0"/>
              </a:rPr>
              <a:t> = 2t</a:t>
            </a:r>
            <a:r>
              <a:rPr lang="en-US" altLang="zh-CN" sz="2000" b="0" i="1" baseline="-25000" dirty="0">
                <a:solidFill>
                  <a:srgbClr val="000000"/>
                </a:solidFill>
                <a:latin typeface="Times New Roman" panose="02020603050405020304" pitchFamily="18" charset="0"/>
                <a:cs typeface="Times New Roman" panose="02020603050405020304" pitchFamily="18" charset="0"/>
              </a:rPr>
              <a:t>p</a:t>
            </a:r>
            <a:r>
              <a:rPr lang="en-US" altLang="zh-CN" sz="2000" b="0" i="1" dirty="0">
                <a:solidFill>
                  <a:srgbClr val="000000"/>
                </a:solidFill>
                <a:latin typeface="Times New Roman" panose="02020603050405020304" pitchFamily="18" charset="0"/>
                <a:cs typeface="Times New Roman" panose="02020603050405020304" pitchFamily="18" charset="0"/>
              </a:rPr>
              <a:t>+2t</a:t>
            </a:r>
            <a:r>
              <a:rPr lang="en-US" altLang="zh-CN" sz="2000" b="0" i="1" baseline="-25000" dirty="0">
                <a:solidFill>
                  <a:srgbClr val="000000"/>
                </a:solidFill>
                <a:latin typeface="Times New Roman" panose="02020603050405020304" pitchFamily="18" charset="0"/>
                <a:cs typeface="Times New Roman" panose="02020603050405020304" pitchFamily="18" charset="0"/>
              </a:rPr>
              <a:t>pr</a:t>
            </a:r>
            <a:r>
              <a:rPr lang="en-US" altLang="zh-CN" sz="2000" b="0" i="1" dirty="0">
                <a:solidFill>
                  <a:srgbClr val="000000"/>
                </a:solidFill>
                <a:latin typeface="Times New Roman" panose="02020603050405020304" pitchFamily="18" charset="0"/>
                <a:cs typeface="Times New Roman" panose="02020603050405020304" pitchFamily="18" charset="0"/>
              </a:rPr>
              <a:t>+t</a:t>
            </a:r>
            <a:r>
              <a:rPr lang="en-US" altLang="zh-CN" sz="2000" b="0" i="1" baseline="-25000" dirty="0">
                <a:solidFill>
                  <a:srgbClr val="000000"/>
                </a:solidFill>
                <a:latin typeface="Times New Roman" panose="02020603050405020304" pitchFamily="18" charset="0"/>
                <a:cs typeface="Times New Roman" panose="02020603050405020304" pitchFamily="18" charset="0"/>
              </a:rPr>
              <a:t>f</a:t>
            </a:r>
            <a:r>
              <a:rPr lang="en-US" altLang="zh-CN" sz="2000" b="0" i="1" dirty="0">
                <a:solidFill>
                  <a:srgbClr val="000000"/>
                </a:solidFill>
                <a:latin typeface="Times New Roman" panose="02020603050405020304" pitchFamily="18" charset="0"/>
                <a:cs typeface="Times New Roman" panose="02020603050405020304" pitchFamily="18" charset="0"/>
              </a:rPr>
              <a:t> +t</a:t>
            </a:r>
            <a:r>
              <a:rPr lang="en-US" altLang="zh-CN" sz="2000" b="0" i="1" baseline="-25000" dirty="0">
                <a:solidFill>
                  <a:srgbClr val="000000"/>
                </a:solidFill>
                <a:latin typeface="Times New Roman" panose="02020603050405020304" pitchFamily="18" charset="0"/>
                <a:cs typeface="Times New Roman" panose="02020603050405020304" pitchFamily="18" charset="0"/>
              </a:rPr>
              <a:t>a</a:t>
            </a:r>
            <a:r>
              <a:rPr lang="zh-CN" altLang="en-US" sz="2000" b="0" dirty="0">
                <a:solidFill>
                  <a:srgbClr val="000000"/>
                </a:solidFill>
                <a:latin typeface="Times New Roman" panose="02020603050405020304" pitchFamily="18" charset="0"/>
                <a:cs typeface="Times New Roman" panose="02020603050405020304" pitchFamily="18" charset="0"/>
              </a:rPr>
              <a:t>（</a:t>
            </a:r>
            <a:r>
              <a:rPr lang="en-US" altLang="zh-CN" sz="2000" b="0" dirty="0">
                <a:solidFill>
                  <a:srgbClr val="000000"/>
                </a:solidFill>
                <a:latin typeface="Times New Roman" panose="02020603050405020304" pitchFamily="18" charset="0"/>
                <a:cs typeface="Times New Roman" panose="02020603050405020304" pitchFamily="18" charset="0"/>
              </a:rPr>
              <a:t>1</a:t>
            </a:r>
            <a:r>
              <a:rPr lang="zh-CN" altLang="en-US" sz="2000" b="0" dirty="0">
                <a:solidFill>
                  <a:srgbClr val="000000"/>
                </a:solidFill>
                <a:latin typeface="Times New Roman" panose="02020603050405020304" pitchFamily="18" charset="0"/>
                <a:cs typeface="Times New Roman" panose="02020603050405020304" pitchFamily="18" charset="0"/>
              </a:rPr>
              <a:t>）</a:t>
            </a:r>
            <a:endParaRPr lang="en-US" altLang="zh-CN" sz="2000" b="0" baseline="-25000" dirty="0">
              <a:solidFill>
                <a:srgbClr val="000000"/>
              </a:solidFill>
              <a:latin typeface="Times New Roman" panose="02020603050405020304" pitchFamily="18" charset="0"/>
              <a:cs typeface="Times New Roman" panose="02020603050405020304" pitchFamily="18" charset="0"/>
            </a:endParaRPr>
          </a:p>
          <a:p>
            <a:pPr marL="0" indent="0" eaLnBrk="1" hangingPunct="1">
              <a:lnSpc>
                <a:spcPct val="150000"/>
              </a:lnSpc>
            </a:pPr>
            <a:r>
              <a:rPr lang="en-US" altLang="zh-CN" sz="2000" b="0" i="1" dirty="0">
                <a:solidFill>
                  <a:srgbClr val="000000"/>
                </a:solidFill>
                <a:latin typeface="Times New Roman" panose="02020603050405020304" pitchFamily="18" charset="0"/>
                <a:cs typeface="Times New Roman" panose="02020603050405020304" pitchFamily="18" charset="0"/>
              </a:rPr>
              <a:t>   </a:t>
            </a:r>
            <a:r>
              <a:rPr lang="en-US" altLang="zh-CN" sz="2000" b="0" i="1" dirty="0" err="1">
                <a:solidFill>
                  <a:srgbClr val="000000"/>
                </a:solidFill>
                <a:latin typeface="Times New Roman" panose="02020603050405020304" pitchFamily="18" charset="0"/>
                <a:cs typeface="Times New Roman" panose="02020603050405020304" pitchFamily="18" charset="0"/>
              </a:rPr>
              <a:t>t</a:t>
            </a:r>
            <a:r>
              <a:rPr lang="en-US" altLang="zh-CN" sz="2000" b="0" i="1" baseline="-25000" dirty="0" err="1">
                <a:solidFill>
                  <a:srgbClr val="000000"/>
                </a:solidFill>
                <a:latin typeface="Times New Roman" panose="02020603050405020304" pitchFamily="18" charset="0"/>
                <a:cs typeface="Times New Roman" panose="02020603050405020304" pitchFamily="18" charset="0"/>
              </a:rPr>
              <a:t>T</a:t>
            </a:r>
            <a:r>
              <a:rPr lang="en-US" altLang="zh-CN" sz="2000" b="0" i="1" baseline="-25000" dirty="0">
                <a:solidFill>
                  <a:srgbClr val="000000"/>
                </a:solidFill>
                <a:latin typeface="Times New Roman" panose="02020603050405020304" pitchFamily="18" charset="0"/>
                <a:cs typeface="Times New Roman" panose="02020603050405020304" pitchFamily="18" charset="0"/>
              </a:rPr>
              <a:t> </a:t>
            </a:r>
            <a:r>
              <a:rPr lang="en-US" altLang="zh-CN" sz="2000" b="0" dirty="0">
                <a:solidFill>
                  <a:srgbClr val="000000"/>
                </a:solidFill>
                <a:latin typeface="Times New Roman" panose="02020603050405020304" pitchFamily="18" charset="0"/>
                <a:cs typeface="Times New Roman" panose="02020603050405020304" pitchFamily="18" charset="0"/>
              </a:rPr>
              <a:t>≈</a:t>
            </a:r>
            <a:r>
              <a:rPr lang="en-US" altLang="zh-CN" sz="2000" b="0" i="1" dirty="0">
                <a:solidFill>
                  <a:srgbClr val="000000"/>
                </a:solidFill>
                <a:latin typeface="Times New Roman" panose="02020603050405020304" pitchFamily="18" charset="0"/>
                <a:cs typeface="Times New Roman" panose="02020603050405020304" pitchFamily="18" charset="0"/>
              </a:rPr>
              <a:t>t</a:t>
            </a:r>
            <a:r>
              <a:rPr lang="en-US" altLang="zh-CN" sz="2000" b="0" i="1" baseline="-25000" dirty="0">
                <a:solidFill>
                  <a:srgbClr val="000000"/>
                </a:solidFill>
                <a:latin typeface="Times New Roman" panose="02020603050405020304" pitchFamily="18" charset="0"/>
                <a:cs typeface="Times New Roman" panose="02020603050405020304" pitchFamily="18" charset="0"/>
              </a:rPr>
              <a:t>f</a:t>
            </a:r>
            <a:r>
              <a:rPr lang="en-US" altLang="zh-CN" sz="2000" b="0" dirty="0">
                <a:solidFill>
                  <a:srgbClr val="000000"/>
                </a:solidFill>
                <a:latin typeface="Times New Roman" panose="02020603050405020304" pitchFamily="18" charset="0"/>
                <a:cs typeface="Times New Roman" panose="02020603050405020304" pitchFamily="18" charset="0"/>
              </a:rPr>
              <a:t>+</a:t>
            </a:r>
            <a:r>
              <a:rPr lang="en-US" altLang="zh-CN" sz="2000" b="0" i="1" dirty="0">
                <a:solidFill>
                  <a:srgbClr val="000000"/>
                </a:solidFill>
                <a:latin typeface="Times New Roman" panose="02020603050405020304" pitchFamily="18" charset="0"/>
                <a:cs typeface="Times New Roman" panose="02020603050405020304" pitchFamily="18" charset="0"/>
              </a:rPr>
              <a:t>2t</a:t>
            </a:r>
            <a:r>
              <a:rPr lang="en-US" altLang="zh-CN" sz="2000" b="0" i="1" baseline="-25000" dirty="0">
                <a:solidFill>
                  <a:srgbClr val="000000"/>
                </a:solidFill>
                <a:latin typeface="Times New Roman" panose="02020603050405020304" pitchFamily="18" charset="0"/>
                <a:cs typeface="Times New Roman" panose="02020603050405020304" pitchFamily="18" charset="0"/>
              </a:rPr>
              <a:t>p</a:t>
            </a:r>
            <a:r>
              <a:rPr lang="zh-CN" altLang="en-US" sz="2000" b="0" dirty="0">
                <a:solidFill>
                  <a:srgbClr val="000000"/>
                </a:solidFill>
                <a:latin typeface="Times New Roman" panose="02020603050405020304" pitchFamily="18" charset="0"/>
                <a:cs typeface="Times New Roman" panose="02020603050405020304" pitchFamily="18" charset="0"/>
              </a:rPr>
              <a:t>（</a:t>
            </a:r>
            <a:r>
              <a:rPr lang="en-US" altLang="zh-CN" sz="2000" b="0" dirty="0">
                <a:solidFill>
                  <a:srgbClr val="000000"/>
                </a:solidFill>
                <a:latin typeface="Times New Roman" panose="02020603050405020304" pitchFamily="18" charset="0"/>
                <a:cs typeface="Times New Roman" panose="02020603050405020304" pitchFamily="18" charset="0"/>
              </a:rPr>
              <a:t>2</a:t>
            </a:r>
            <a:r>
              <a:rPr lang="zh-CN" altLang="en-US" sz="2000" b="0" dirty="0">
                <a:solidFill>
                  <a:srgbClr val="000000"/>
                </a:solidFill>
                <a:latin typeface="Times New Roman" panose="02020603050405020304" pitchFamily="18" charset="0"/>
                <a:cs typeface="Times New Roman" panose="02020603050405020304" pitchFamily="18" charset="0"/>
              </a:rPr>
              <a:t>）</a:t>
            </a:r>
            <a:endParaRPr lang="en-US" altLang="zh-CN" sz="2000" b="0" i="1" baseline="-25000" dirty="0">
              <a:solidFill>
                <a:srgbClr val="000000"/>
              </a:solidFill>
              <a:latin typeface="Times New Roman" panose="02020603050405020304" pitchFamily="18" charset="0"/>
              <a:cs typeface="Times New Roman" panose="02020603050405020304" pitchFamily="18" charset="0"/>
            </a:endParaRPr>
          </a:p>
          <a:p>
            <a:pPr marL="0" lvl="0" indent="0">
              <a:lnSpc>
                <a:spcPct val="150000"/>
              </a:lnSpc>
              <a:buFont typeface="Wingdings" panose="05000000000000000000" pitchFamily="2" charset="2"/>
              <a:buChar char="Ø"/>
            </a:pPr>
            <a:r>
              <a:rPr lang="zh-CN" altLang="en-US" sz="2000" b="0" dirty="0">
                <a:solidFill>
                  <a:srgbClr val="000000"/>
                </a:solidFill>
                <a:latin typeface="Times New Roman" panose="02020603050405020304" pitchFamily="18" charset="0"/>
                <a:cs typeface="Times New Roman" panose="02020603050405020304" pitchFamily="18" charset="0"/>
              </a:rPr>
              <a:t>帧传输效率</a:t>
            </a:r>
            <a:r>
              <a:rPr lang="en-US" altLang="zh-CN" sz="2000" b="0" i="1" dirty="0">
                <a:solidFill>
                  <a:srgbClr val="000000"/>
                </a:solidFill>
                <a:latin typeface="Times New Roman" panose="02020603050405020304" pitchFamily="18" charset="0"/>
                <a:cs typeface="Times New Roman" panose="02020603050405020304" pitchFamily="18" charset="0"/>
              </a:rPr>
              <a:t>U</a:t>
            </a:r>
            <a:r>
              <a:rPr lang="zh-CN" altLang="en-US" sz="2000" b="0" dirty="0">
                <a:solidFill>
                  <a:srgbClr val="000000"/>
                </a:solidFill>
                <a:latin typeface="Times New Roman" panose="02020603050405020304" pitchFamily="18" charset="0"/>
                <a:cs typeface="Times New Roman" panose="02020603050405020304" pitchFamily="18" charset="0"/>
              </a:rPr>
              <a:t>：</a:t>
            </a:r>
            <a:endParaRPr lang="zh-CN" altLang="ja-JP" sz="2000" b="0" dirty="0">
              <a:solidFill>
                <a:srgbClr val="000000"/>
              </a:solidFill>
              <a:latin typeface="Times New Roman" panose="02020603050405020304" pitchFamily="18" charset="0"/>
              <a:cs typeface="Times New Roman" panose="02020603050405020304" pitchFamily="18" charset="0"/>
            </a:endParaRPr>
          </a:p>
          <a:p>
            <a:pPr marL="0" indent="0">
              <a:lnSpc>
                <a:spcPct val="150000"/>
              </a:lnSpc>
            </a:pPr>
            <a:r>
              <a:rPr lang="en-US" altLang="zh-CN" sz="2000" b="0" i="1" dirty="0">
                <a:solidFill>
                  <a:srgbClr val="000000"/>
                </a:solidFill>
                <a:latin typeface="Times New Roman" panose="02020603050405020304" pitchFamily="18" charset="0"/>
                <a:cs typeface="Times New Roman" panose="02020603050405020304" pitchFamily="18" charset="0"/>
              </a:rPr>
              <a:t>   U=</a:t>
            </a:r>
            <a:r>
              <a:rPr lang="en-US" altLang="zh-CN" sz="2000" b="0" i="1" dirty="0" err="1">
                <a:solidFill>
                  <a:srgbClr val="000000"/>
                </a:solidFill>
                <a:latin typeface="Times New Roman" panose="02020603050405020304" pitchFamily="18" charset="0"/>
                <a:cs typeface="Times New Roman" panose="02020603050405020304" pitchFamily="18" charset="0"/>
              </a:rPr>
              <a:t>t</a:t>
            </a:r>
            <a:r>
              <a:rPr lang="en-US" altLang="zh-CN" sz="2000" b="0" i="1" baseline="-25000" dirty="0" err="1">
                <a:solidFill>
                  <a:srgbClr val="000000"/>
                </a:solidFill>
                <a:latin typeface="Times New Roman" panose="02020603050405020304" pitchFamily="18" charset="0"/>
                <a:cs typeface="Times New Roman" panose="02020603050405020304" pitchFamily="18" charset="0"/>
              </a:rPr>
              <a:t>f</a:t>
            </a:r>
            <a:r>
              <a:rPr lang="en-US" altLang="zh-CN" sz="2000" b="0" i="1" baseline="-25000" dirty="0">
                <a:solidFill>
                  <a:srgbClr val="000000"/>
                </a:solidFill>
                <a:latin typeface="Times New Roman" panose="02020603050405020304" pitchFamily="18" charset="0"/>
                <a:cs typeface="Times New Roman" panose="02020603050405020304" pitchFamily="18" charset="0"/>
              </a:rPr>
              <a:t> </a:t>
            </a:r>
            <a:r>
              <a:rPr lang="en-US" altLang="zh-CN" sz="2000" b="0" i="1" dirty="0">
                <a:solidFill>
                  <a:srgbClr val="000000"/>
                </a:solidFill>
                <a:latin typeface="Times New Roman" panose="02020603050405020304" pitchFamily="18" charset="0"/>
                <a:cs typeface="Times New Roman" panose="02020603050405020304" pitchFamily="18" charset="0"/>
              </a:rPr>
              <a:t>/</a:t>
            </a:r>
            <a:r>
              <a:rPr lang="en-US" altLang="zh-CN" sz="2000" b="0" i="1" dirty="0" err="1">
                <a:solidFill>
                  <a:srgbClr val="000000"/>
                </a:solidFill>
                <a:latin typeface="Times New Roman" panose="02020603050405020304" pitchFamily="18" charset="0"/>
                <a:cs typeface="Times New Roman" panose="02020603050405020304" pitchFamily="18" charset="0"/>
              </a:rPr>
              <a:t>t</a:t>
            </a:r>
            <a:r>
              <a:rPr lang="en-US" altLang="zh-CN" sz="2000" b="0" i="1" baseline="-25000" dirty="0" err="1">
                <a:solidFill>
                  <a:srgbClr val="000000"/>
                </a:solidFill>
                <a:latin typeface="Times New Roman" panose="02020603050405020304" pitchFamily="18" charset="0"/>
                <a:cs typeface="Times New Roman" panose="02020603050405020304" pitchFamily="18" charset="0"/>
              </a:rPr>
              <a:t>T</a:t>
            </a:r>
            <a:r>
              <a:rPr lang="zh-CN" altLang="en-US" sz="2000" b="0" dirty="0">
                <a:solidFill>
                  <a:srgbClr val="000000"/>
                </a:solidFill>
                <a:latin typeface="Times New Roman" panose="02020603050405020304" pitchFamily="18" charset="0"/>
                <a:cs typeface="Times New Roman" panose="02020603050405020304" pitchFamily="18" charset="0"/>
              </a:rPr>
              <a:t>（</a:t>
            </a:r>
            <a:r>
              <a:rPr lang="en-US" altLang="zh-CN" sz="2000" b="0" dirty="0">
                <a:solidFill>
                  <a:srgbClr val="000000"/>
                </a:solidFill>
                <a:latin typeface="Times New Roman" panose="02020603050405020304" pitchFamily="18" charset="0"/>
                <a:cs typeface="Times New Roman" panose="02020603050405020304" pitchFamily="18" charset="0"/>
              </a:rPr>
              <a:t>3</a:t>
            </a:r>
            <a:r>
              <a:rPr lang="zh-CN" altLang="en-US" sz="2000" b="0" dirty="0">
                <a:solidFill>
                  <a:srgbClr val="000000"/>
                </a:solidFill>
                <a:latin typeface="Times New Roman" panose="02020603050405020304" pitchFamily="18" charset="0"/>
                <a:cs typeface="Times New Roman" panose="02020603050405020304" pitchFamily="18" charset="0"/>
              </a:rPr>
              <a:t>）</a:t>
            </a:r>
            <a:endParaRPr lang="en-US" altLang="zh-CN" sz="2000" b="0" i="1" dirty="0">
              <a:solidFill>
                <a:srgbClr val="000000"/>
              </a:solidFill>
              <a:latin typeface="Times New Roman" panose="02020603050405020304" pitchFamily="18" charset="0"/>
              <a:cs typeface="Times New Roman" panose="02020603050405020304" pitchFamily="18" charset="0"/>
            </a:endParaRPr>
          </a:p>
          <a:p>
            <a:pPr marL="0" indent="0">
              <a:lnSpc>
                <a:spcPct val="150000"/>
              </a:lnSpc>
            </a:pPr>
            <a:r>
              <a:rPr lang="en-US" altLang="zh-CN" sz="2000" b="0" i="1" dirty="0">
                <a:solidFill>
                  <a:srgbClr val="000000"/>
                </a:solidFill>
                <a:latin typeface="Times New Roman" panose="02020603050405020304" pitchFamily="18" charset="0"/>
                <a:cs typeface="Times New Roman" panose="02020603050405020304" pitchFamily="18" charset="0"/>
              </a:rPr>
              <a:t>      =</a:t>
            </a:r>
            <a:r>
              <a:rPr lang="en-US" altLang="zh-CN" sz="2000" b="0" i="1" dirty="0" err="1">
                <a:solidFill>
                  <a:srgbClr val="000000"/>
                </a:solidFill>
                <a:latin typeface="Times New Roman" panose="02020603050405020304" pitchFamily="18" charset="0"/>
                <a:cs typeface="Times New Roman" panose="02020603050405020304" pitchFamily="18" charset="0"/>
              </a:rPr>
              <a:t>t</a:t>
            </a:r>
            <a:r>
              <a:rPr lang="en-US" altLang="zh-CN" sz="2000" b="0" i="1" baseline="-25000" dirty="0" err="1">
                <a:solidFill>
                  <a:srgbClr val="000000"/>
                </a:solidFill>
                <a:latin typeface="Times New Roman" panose="02020603050405020304" pitchFamily="18" charset="0"/>
                <a:cs typeface="Times New Roman" panose="02020603050405020304" pitchFamily="18" charset="0"/>
              </a:rPr>
              <a:t>f</a:t>
            </a:r>
            <a:r>
              <a:rPr lang="en-US" altLang="zh-CN" sz="2000" b="0" i="1" baseline="-25000" dirty="0">
                <a:solidFill>
                  <a:srgbClr val="000000"/>
                </a:solidFill>
                <a:latin typeface="Times New Roman" panose="02020603050405020304" pitchFamily="18" charset="0"/>
                <a:cs typeface="Times New Roman" panose="02020603050405020304" pitchFamily="18" charset="0"/>
              </a:rPr>
              <a:t> </a:t>
            </a:r>
            <a:r>
              <a:rPr lang="en-US" altLang="zh-CN" sz="2000" b="0" i="1" dirty="0">
                <a:solidFill>
                  <a:srgbClr val="000000"/>
                </a:solidFill>
                <a:latin typeface="Times New Roman" panose="02020603050405020304" pitchFamily="18" charset="0"/>
                <a:cs typeface="Times New Roman" panose="02020603050405020304" pitchFamily="18" charset="0"/>
              </a:rPr>
              <a:t>/( t</a:t>
            </a:r>
            <a:r>
              <a:rPr lang="en-US" altLang="zh-CN" sz="2000" b="0" i="1" baseline="-25000" dirty="0">
                <a:solidFill>
                  <a:srgbClr val="000000"/>
                </a:solidFill>
                <a:latin typeface="Times New Roman" panose="02020603050405020304" pitchFamily="18" charset="0"/>
                <a:cs typeface="Times New Roman" panose="02020603050405020304" pitchFamily="18" charset="0"/>
              </a:rPr>
              <a:t>f</a:t>
            </a:r>
            <a:r>
              <a:rPr lang="en-US" altLang="zh-CN" sz="2000" b="0" i="1" dirty="0">
                <a:solidFill>
                  <a:srgbClr val="000000"/>
                </a:solidFill>
                <a:latin typeface="Times New Roman" panose="02020603050405020304" pitchFamily="18" charset="0"/>
                <a:cs typeface="Times New Roman" panose="02020603050405020304" pitchFamily="18" charset="0"/>
              </a:rPr>
              <a:t>+2t</a:t>
            </a:r>
            <a:r>
              <a:rPr lang="en-US" altLang="zh-CN" sz="2000" b="0" i="1" baseline="-25000" dirty="0">
                <a:solidFill>
                  <a:srgbClr val="000000"/>
                </a:solidFill>
                <a:latin typeface="Times New Roman" panose="02020603050405020304" pitchFamily="18" charset="0"/>
                <a:cs typeface="Times New Roman" panose="02020603050405020304" pitchFamily="18" charset="0"/>
              </a:rPr>
              <a:t>p</a:t>
            </a:r>
            <a:r>
              <a:rPr lang="en-US" altLang="zh-CN" sz="2000" b="0" i="1" dirty="0">
                <a:solidFill>
                  <a:srgbClr val="000000"/>
                </a:solidFill>
                <a:latin typeface="Times New Roman" panose="02020603050405020304" pitchFamily="18" charset="0"/>
                <a:cs typeface="Times New Roman" panose="02020603050405020304" pitchFamily="18" charset="0"/>
              </a:rPr>
              <a:t>) </a:t>
            </a:r>
            <a:r>
              <a:rPr lang="zh-CN" altLang="en-US" sz="2000" b="0" dirty="0">
                <a:solidFill>
                  <a:srgbClr val="000000"/>
                </a:solidFill>
                <a:latin typeface="Times New Roman" panose="02020603050405020304" pitchFamily="18" charset="0"/>
                <a:cs typeface="Times New Roman" panose="02020603050405020304" pitchFamily="18" charset="0"/>
              </a:rPr>
              <a:t>（</a:t>
            </a:r>
            <a:r>
              <a:rPr lang="en-US" altLang="zh-CN" sz="2000" b="0" dirty="0">
                <a:solidFill>
                  <a:srgbClr val="000000"/>
                </a:solidFill>
                <a:latin typeface="Times New Roman" panose="02020603050405020304" pitchFamily="18" charset="0"/>
                <a:cs typeface="Times New Roman" panose="02020603050405020304" pitchFamily="18" charset="0"/>
              </a:rPr>
              <a:t>4</a:t>
            </a:r>
            <a:r>
              <a:rPr lang="zh-CN" altLang="en-US" sz="2000" b="0" dirty="0">
                <a:solidFill>
                  <a:srgbClr val="000000"/>
                </a:solidFill>
                <a:latin typeface="Times New Roman" panose="02020603050405020304" pitchFamily="18" charset="0"/>
                <a:cs typeface="Times New Roman" panose="02020603050405020304" pitchFamily="18" charset="0"/>
              </a:rPr>
              <a:t>）</a:t>
            </a:r>
            <a:endParaRPr lang="en-US" altLang="zh-CN" sz="2000" b="0" i="1" dirty="0">
              <a:solidFill>
                <a:srgbClr val="000000"/>
              </a:solidFill>
              <a:latin typeface="Times New Roman" panose="02020603050405020304" pitchFamily="18" charset="0"/>
              <a:cs typeface="Times New Roman" panose="02020603050405020304" pitchFamily="18" charset="0"/>
            </a:endParaRPr>
          </a:p>
          <a:p>
            <a:pPr marL="0" lvl="0" indent="0">
              <a:lnSpc>
                <a:spcPct val="150000"/>
              </a:lnSpc>
            </a:pPr>
            <a:r>
              <a:rPr lang="zh-CN" altLang="en-US" sz="2000" b="0" dirty="0">
                <a:solidFill>
                  <a:srgbClr val="000000"/>
                </a:solidFill>
                <a:latin typeface="Times New Roman" panose="02020603050405020304" pitchFamily="18" charset="0"/>
                <a:cs typeface="Times New Roman" panose="02020603050405020304" pitchFamily="18" charset="0"/>
              </a:rPr>
              <a:t>假设</a:t>
            </a:r>
            <a:r>
              <a:rPr lang="zh-CN" altLang="ja-JP" sz="2000" b="0" i="1" dirty="0">
                <a:solidFill>
                  <a:srgbClr val="000000"/>
                </a:solidFill>
                <a:latin typeface="Times New Roman" panose="02020603050405020304" pitchFamily="18" charset="0"/>
                <a:cs typeface="Times New Roman" panose="02020603050405020304" pitchFamily="18" charset="0"/>
              </a:rPr>
              <a:t>α</a:t>
            </a:r>
            <a:r>
              <a:rPr lang="en-US" altLang="zh-CN" sz="2000" b="0" i="1" dirty="0">
                <a:solidFill>
                  <a:srgbClr val="000000"/>
                </a:solidFill>
                <a:latin typeface="Times New Roman" panose="02020603050405020304" pitchFamily="18" charset="0"/>
                <a:cs typeface="Times New Roman" panose="02020603050405020304" pitchFamily="18" charset="0"/>
              </a:rPr>
              <a:t> </a:t>
            </a:r>
            <a:r>
              <a:rPr lang="en-US" altLang="zh-CN" sz="2000" b="0" dirty="0">
                <a:solidFill>
                  <a:srgbClr val="000000"/>
                </a:solidFill>
                <a:latin typeface="Times New Roman" panose="02020603050405020304" pitchFamily="18" charset="0"/>
                <a:cs typeface="Times New Roman" panose="02020603050405020304" pitchFamily="18" charset="0"/>
              </a:rPr>
              <a:t>= </a:t>
            </a:r>
            <a:r>
              <a:rPr lang="zh-CN" altLang="en-US" sz="2000" b="0" dirty="0">
                <a:solidFill>
                  <a:srgbClr val="000000"/>
                </a:solidFill>
                <a:latin typeface="Times New Roman" panose="02020603050405020304" pitchFamily="18" charset="0"/>
                <a:cs typeface="Times New Roman" panose="02020603050405020304" pitchFamily="18" charset="0"/>
              </a:rPr>
              <a:t>传播延时</a:t>
            </a:r>
            <a:r>
              <a:rPr lang="en-US" altLang="zh-CN" sz="2000" b="0" dirty="0">
                <a:solidFill>
                  <a:srgbClr val="000000"/>
                </a:solidFill>
                <a:latin typeface="Times New Roman" panose="02020603050405020304" pitchFamily="18" charset="0"/>
                <a:cs typeface="Times New Roman" panose="02020603050405020304" pitchFamily="18" charset="0"/>
              </a:rPr>
              <a:t>/</a:t>
            </a:r>
            <a:r>
              <a:rPr lang="zh-CN" altLang="en-US" sz="2000" b="0" dirty="0">
                <a:solidFill>
                  <a:srgbClr val="000000"/>
                </a:solidFill>
                <a:latin typeface="Times New Roman" panose="02020603050405020304" pitchFamily="18" charset="0"/>
                <a:cs typeface="Times New Roman" panose="02020603050405020304" pitchFamily="18" charset="0"/>
              </a:rPr>
              <a:t>发送延时（</a:t>
            </a:r>
            <a:r>
              <a:rPr lang="en-US" altLang="zh-CN" sz="2000" b="0" dirty="0">
                <a:solidFill>
                  <a:srgbClr val="000000"/>
                </a:solidFill>
                <a:latin typeface="Times New Roman" panose="02020603050405020304" pitchFamily="18" charset="0"/>
                <a:cs typeface="Times New Roman" panose="02020603050405020304" pitchFamily="18" charset="0"/>
              </a:rPr>
              <a:t> </a:t>
            </a:r>
            <a:r>
              <a:rPr lang="en-US" altLang="zh-CN" sz="2000" b="0" i="1" dirty="0" err="1">
                <a:solidFill>
                  <a:srgbClr val="000000"/>
                </a:solidFill>
                <a:latin typeface="Times New Roman" panose="02020603050405020304" pitchFamily="18" charset="0"/>
                <a:cs typeface="Times New Roman" panose="02020603050405020304" pitchFamily="18" charset="0"/>
              </a:rPr>
              <a:t>t</a:t>
            </a:r>
            <a:r>
              <a:rPr lang="en-US" altLang="zh-CN" sz="2000" b="0" i="1" baseline="-25000" dirty="0" err="1">
                <a:solidFill>
                  <a:srgbClr val="000000"/>
                </a:solidFill>
                <a:latin typeface="Times New Roman" panose="02020603050405020304" pitchFamily="18" charset="0"/>
                <a:cs typeface="Times New Roman" panose="02020603050405020304" pitchFamily="18" charset="0"/>
              </a:rPr>
              <a:t>p</a:t>
            </a:r>
            <a:r>
              <a:rPr lang="en-US" altLang="zh-CN" sz="2000" b="0" i="1" baseline="-25000" dirty="0">
                <a:solidFill>
                  <a:srgbClr val="000000"/>
                </a:solidFill>
                <a:latin typeface="Times New Roman" panose="02020603050405020304" pitchFamily="18" charset="0"/>
                <a:cs typeface="Times New Roman" panose="02020603050405020304" pitchFamily="18" charset="0"/>
              </a:rPr>
              <a:t> </a:t>
            </a:r>
            <a:r>
              <a:rPr lang="en-US" altLang="zh-CN" sz="2000" b="0" i="1" dirty="0">
                <a:solidFill>
                  <a:srgbClr val="000000"/>
                </a:solidFill>
                <a:latin typeface="Times New Roman" panose="02020603050405020304" pitchFamily="18" charset="0"/>
                <a:cs typeface="Times New Roman" panose="02020603050405020304" pitchFamily="18" charset="0"/>
              </a:rPr>
              <a:t>/ </a:t>
            </a:r>
            <a:r>
              <a:rPr lang="en-US" altLang="zh-CN" sz="2000" b="0" i="1" dirty="0" err="1">
                <a:solidFill>
                  <a:srgbClr val="000000"/>
                </a:solidFill>
                <a:latin typeface="Times New Roman" panose="02020603050405020304" pitchFamily="18" charset="0"/>
                <a:cs typeface="Times New Roman" panose="02020603050405020304" pitchFamily="18" charset="0"/>
              </a:rPr>
              <a:t>t</a:t>
            </a:r>
            <a:r>
              <a:rPr lang="en-US" altLang="zh-CN" sz="2000" b="0" i="1" baseline="-25000" dirty="0" err="1">
                <a:solidFill>
                  <a:srgbClr val="000000"/>
                </a:solidFill>
                <a:latin typeface="Times New Roman" panose="02020603050405020304" pitchFamily="18" charset="0"/>
                <a:cs typeface="Times New Roman" panose="02020603050405020304" pitchFamily="18" charset="0"/>
              </a:rPr>
              <a:t>f</a:t>
            </a:r>
            <a:r>
              <a:rPr lang="zh-CN" altLang="en-US" sz="2000" b="0" dirty="0">
                <a:solidFill>
                  <a:srgbClr val="000000"/>
                </a:solidFill>
                <a:latin typeface="Times New Roman" panose="02020603050405020304" pitchFamily="18" charset="0"/>
                <a:cs typeface="Times New Roman" panose="02020603050405020304" pitchFamily="18" charset="0"/>
              </a:rPr>
              <a:t>）</a:t>
            </a:r>
            <a:endParaRPr lang="en-US" altLang="zh-CN" sz="2000" b="0" dirty="0">
              <a:solidFill>
                <a:srgbClr val="000000"/>
              </a:solidFill>
              <a:latin typeface="Times New Roman" panose="02020603050405020304" pitchFamily="18" charset="0"/>
              <a:cs typeface="Times New Roman" panose="02020603050405020304" pitchFamily="18" charset="0"/>
            </a:endParaRPr>
          </a:p>
          <a:p>
            <a:pPr marL="0" indent="0">
              <a:lnSpc>
                <a:spcPct val="150000"/>
              </a:lnSpc>
            </a:pPr>
            <a:r>
              <a:rPr lang="en-US" altLang="zh-CN" sz="2000" b="0" i="1" dirty="0">
                <a:solidFill>
                  <a:srgbClr val="FF0000"/>
                </a:solidFill>
                <a:latin typeface="Times New Roman" panose="02020603050405020304" pitchFamily="18" charset="0"/>
                <a:cs typeface="Times New Roman" panose="02020603050405020304" pitchFamily="18" charset="0"/>
              </a:rPr>
              <a:t>      U=</a:t>
            </a:r>
            <a:r>
              <a:rPr lang="en-US" altLang="zh-CN" sz="2000" b="0" dirty="0">
                <a:solidFill>
                  <a:srgbClr val="FF0000"/>
                </a:solidFill>
                <a:latin typeface="Times New Roman" panose="02020603050405020304" pitchFamily="18" charset="0"/>
                <a:cs typeface="Times New Roman" panose="02020603050405020304" pitchFamily="18" charset="0"/>
              </a:rPr>
              <a:t>1</a:t>
            </a:r>
            <a:r>
              <a:rPr lang="en-US" altLang="zh-CN" sz="2000" b="0" i="1" dirty="0">
                <a:solidFill>
                  <a:srgbClr val="FF0000"/>
                </a:solidFill>
                <a:latin typeface="Times New Roman" panose="02020603050405020304" pitchFamily="18" charset="0"/>
                <a:cs typeface="Times New Roman" panose="02020603050405020304" pitchFamily="18" charset="0"/>
              </a:rPr>
              <a:t>/(1+2α) </a:t>
            </a:r>
            <a:r>
              <a:rPr lang="zh-CN" altLang="en-US" sz="2000" b="0" dirty="0">
                <a:solidFill>
                  <a:srgbClr val="000000"/>
                </a:solidFill>
                <a:latin typeface="Times New Roman" panose="02020603050405020304" pitchFamily="18" charset="0"/>
                <a:cs typeface="Times New Roman" panose="02020603050405020304" pitchFamily="18" charset="0"/>
              </a:rPr>
              <a:t>（</a:t>
            </a:r>
            <a:r>
              <a:rPr lang="en-US" altLang="zh-CN" sz="2000" b="0" dirty="0">
                <a:solidFill>
                  <a:srgbClr val="000000"/>
                </a:solidFill>
                <a:latin typeface="Times New Roman" panose="02020603050405020304" pitchFamily="18" charset="0"/>
                <a:cs typeface="Times New Roman" panose="02020603050405020304" pitchFamily="18" charset="0"/>
              </a:rPr>
              <a:t>5</a:t>
            </a:r>
            <a:r>
              <a:rPr lang="zh-CN" altLang="en-US" sz="2000" b="0" dirty="0">
                <a:solidFill>
                  <a:srgbClr val="000000"/>
                </a:solidFill>
                <a:latin typeface="Times New Roman" panose="02020603050405020304" pitchFamily="18" charset="0"/>
                <a:cs typeface="Times New Roman" panose="02020603050405020304" pitchFamily="18" charset="0"/>
              </a:rPr>
              <a:t>）</a:t>
            </a:r>
            <a:endParaRPr lang="en-US" altLang="zh-CN" sz="2000" b="0" baseline="-25000" dirty="0">
              <a:solidFill>
                <a:srgbClr val="000000"/>
              </a:solidFill>
              <a:latin typeface="Times New Roman" panose="02020603050405020304" pitchFamily="18" charset="0"/>
              <a:cs typeface="Times New Roman" panose="02020603050405020304" pitchFamily="18" charset="0"/>
            </a:endParaRPr>
          </a:p>
          <a:p>
            <a:pPr marL="0" lvl="0" indent="0">
              <a:lnSpc>
                <a:spcPct val="150000"/>
              </a:lnSpc>
            </a:pPr>
            <a:endParaRPr lang="zh-CN" altLang="en-US" sz="2000" b="0" i="1" dirty="0">
              <a:solidFill>
                <a:srgbClr val="FF0000"/>
              </a:solidFill>
              <a:latin typeface="Times New Roman" panose="02020603050405020304" pitchFamily="18" charset="0"/>
              <a:cs typeface="Times New Roman" panose="02020603050405020304" pitchFamily="18" charset="0"/>
            </a:endParaRPr>
          </a:p>
        </p:txBody>
      </p:sp>
      <p:graphicFrame>
        <p:nvGraphicFramePr>
          <p:cNvPr id="16" name="Object 3">
            <a:extLst>
              <a:ext uri="{FF2B5EF4-FFF2-40B4-BE49-F238E27FC236}">
                <a16:creationId xmlns:a16="http://schemas.microsoft.com/office/drawing/2014/main" id="{B118623B-E374-4E1C-879A-31255573B2D8}"/>
              </a:ext>
            </a:extLst>
          </p:cNvPr>
          <p:cNvGraphicFramePr>
            <a:graphicFrameLocks noChangeAspect="1"/>
          </p:cNvGraphicFramePr>
          <p:nvPr/>
        </p:nvGraphicFramePr>
        <p:xfrm>
          <a:off x="4507052" y="1408652"/>
          <a:ext cx="4636948" cy="5040436"/>
        </p:xfrm>
        <a:graphic>
          <a:graphicData uri="http://schemas.openxmlformats.org/presentationml/2006/ole">
            <mc:AlternateContent xmlns:mc="http://schemas.openxmlformats.org/markup-compatibility/2006">
              <mc:Choice xmlns:v="urn:schemas-microsoft-com:vml" Requires="v">
                <p:oleObj spid="_x0000_s13315" name="Visio" r:id="rId4" imgW="4025900" imgH="3975100" progId="Visio.Drawing.11">
                  <p:embed/>
                </p:oleObj>
              </mc:Choice>
              <mc:Fallback>
                <p:oleObj name="Visio" r:id="rId4" imgW="4025900" imgH="3975100" progId="Visio.Drawing.11">
                  <p:embed/>
                  <p:pic>
                    <p:nvPicPr>
                      <p:cNvPr id="16" name="Object 3">
                        <a:extLst>
                          <a:ext uri="{FF2B5EF4-FFF2-40B4-BE49-F238E27FC236}">
                            <a16:creationId xmlns:a16="http://schemas.microsoft.com/office/drawing/2014/main" id="{B118623B-E374-4E1C-879A-31255573B2D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07052" y="1408652"/>
                        <a:ext cx="4636948" cy="5040436"/>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79164225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251520" y="764704"/>
            <a:ext cx="2098651" cy="455253"/>
          </a:xfrm>
          <a:prstGeom prst="rect">
            <a:avLst/>
          </a:prstGeom>
        </p:spPr>
        <p:txBody>
          <a:bodyPr wrap="none">
            <a:spAutoFit/>
          </a:bodyPr>
          <a:lstStyle/>
          <a:p>
            <a:pPr eaLnBrk="1" hangingPunct="1">
              <a:lnSpc>
                <a:spcPct val="150000"/>
              </a:lnSpc>
              <a:buNone/>
            </a:pPr>
            <a:r>
              <a:rPr lang="zh-CN" altLang="en-US" b="0" dirty="0">
                <a:solidFill>
                  <a:schemeClr val="tx2"/>
                </a:solidFill>
                <a:latin typeface="Times New Roman" panose="02020603050405020304" pitchFamily="18" charset="0"/>
              </a:rPr>
              <a:t>连续发送</a:t>
            </a:r>
            <a:r>
              <a:rPr lang="en-US" altLang="zh-CN" b="0" dirty="0">
                <a:solidFill>
                  <a:schemeClr val="tx2"/>
                </a:solidFill>
                <a:latin typeface="Times New Roman" panose="02020603050405020304" pitchFamily="18" charset="0"/>
              </a:rPr>
              <a:t>ARQ</a:t>
            </a:r>
            <a:r>
              <a:rPr lang="zh-CN" altLang="en-US" b="0" dirty="0">
                <a:solidFill>
                  <a:schemeClr val="tx2"/>
                </a:solidFill>
                <a:latin typeface="Times New Roman" panose="02020603050405020304" pitchFamily="18" charset="0"/>
              </a:rPr>
              <a:t>协议</a:t>
            </a:r>
            <a:endParaRPr lang="en-US" altLang="zh-CN" b="0" dirty="0">
              <a:solidFill>
                <a:schemeClr val="tx2"/>
              </a:solidFill>
              <a:latin typeface="Times New Roman" panose="02020603050405020304" pitchFamily="18" charset="0"/>
            </a:endParaRPr>
          </a:p>
        </p:txBody>
      </p:sp>
      <p:grpSp>
        <p:nvGrpSpPr>
          <p:cNvPr id="8" name="组合 7">
            <a:extLst>
              <a:ext uri="{FF2B5EF4-FFF2-40B4-BE49-F238E27FC236}">
                <a16:creationId xmlns:a16="http://schemas.microsoft.com/office/drawing/2014/main" id="{01DA9C70-BA07-4721-924D-6C667D48B9CB}"/>
              </a:ext>
            </a:extLst>
          </p:cNvPr>
          <p:cNvGrpSpPr/>
          <p:nvPr/>
        </p:nvGrpSpPr>
        <p:grpSpPr>
          <a:xfrm>
            <a:off x="709393" y="1772816"/>
            <a:ext cx="7725216" cy="1728192"/>
            <a:chOff x="709393" y="1772816"/>
            <a:chExt cx="7725216" cy="1487272"/>
          </a:xfrm>
        </p:grpSpPr>
        <p:sp>
          <p:nvSpPr>
            <p:cNvPr id="9" name="矩形 8">
              <a:extLst>
                <a:ext uri="{FF2B5EF4-FFF2-40B4-BE49-F238E27FC236}">
                  <a16:creationId xmlns:a16="http://schemas.microsoft.com/office/drawing/2014/main" id="{36182DBB-3FDB-4FEC-9E17-ECFC8663A8C5}"/>
                </a:ext>
              </a:extLst>
            </p:cNvPr>
            <p:cNvSpPr/>
            <p:nvPr/>
          </p:nvSpPr>
          <p:spPr>
            <a:xfrm>
              <a:off x="755576" y="1772816"/>
              <a:ext cx="7632848" cy="1440160"/>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L 形 9">
              <a:extLst>
                <a:ext uri="{FF2B5EF4-FFF2-40B4-BE49-F238E27FC236}">
                  <a16:creationId xmlns:a16="http://schemas.microsoft.com/office/drawing/2014/main" id="{863B540C-453A-4832-97BC-DAC4947D6721}"/>
                </a:ext>
              </a:extLst>
            </p:cNvPr>
            <p:cNvSpPr/>
            <p:nvPr/>
          </p:nvSpPr>
          <p:spPr>
            <a:xfrm rot="5400000">
              <a:off x="696481" y="1785730"/>
              <a:ext cx="288030" cy="262206"/>
            </a:xfrm>
            <a:prstGeom prst="corner">
              <a:avLst>
                <a:gd name="adj1" fmla="val 26554"/>
                <a:gd name="adj2" fmla="val 21879"/>
              </a:avLst>
            </a:prstGeom>
            <a:solidFill>
              <a:schemeClr val="accent2">
                <a:lumMod val="90000"/>
              </a:schemeClr>
            </a:solidFill>
            <a:ln>
              <a:solidFill>
                <a:schemeClr val="accent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L 形 10">
              <a:extLst>
                <a:ext uri="{FF2B5EF4-FFF2-40B4-BE49-F238E27FC236}">
                  <a16:creationId xmlns:a16="http://schemas.microsoft.com/office/drawing/2014/main" id="{909CCCF3-2AFB-4661-B616-AE63F53CFD8A}"/>
                </a:ext>
              </a:extLst>
            </p:cNvPr>
            <p:cNvSpPr/>
            <p:nvPr/>
          </p:nvSpPr>
          <p:spPr>
            <a:xfrm rot="16200000">
              <a:off x="8171937" y="2997417"/>
              <a:ext cx="263137" cy="262206"/>
            </a:xfrm>
            <a:prstGeom prst="corner">
              <a:avLst>
                <a:gd name="adj1" fmla="val 30609"/>
                <a:gd name="adj2" fmla="val 23906"/>
              </a:avLst>
            </a:prstGeom>
            <a:solidFill>
              <a:schemeClr val="accent2">
                <a:lumMod val="90000"/>
              </a:schemeClr>
            </a:solidFill>
            <a:ln>
              <a:solidFill>
                <a:schemeClr val="accent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内容占位符 4">
            <a:extLst>
              <a:ext uri="{FF2B5EF4-FFF2-40B4-BE49-F238E27FC236}">
                <a16:creationId xmlns:a16="http://schemas.microsoft.com/office/drawing/2014/main" id="{118BE7E4-924A-4954-A52B-0585D2E5C315}"/>
              </a:ext>
            </a:extLst>
          </p:cNvPr>
          <p:cNvSpPr txBox="1">
            <a:spLocks/>
          </p:cNvSpPr>
          <p:nvPr/>
        </p:nvSpPr>
        <p:spPr bwMode="auto">
          <a:xfrm>
            <a:off x="755576" y="1772816"/>
            <a:ext cx="7632848" cy="1728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90488" indent="-90488">
              <a:defRPr b="1">
                <a:solidFill>
                  <a:schemeClr val="tx1"/>
                </a:solidFill>
                <a:latin typeface="Arial" panose="020B0604020202020204" pitchFamily="34" charset="0"/>
                <a:ea typeface="宋体" panose="02010600030101010101" pitchFamily="2" charset="-122"/>
              </a:defRPr>
            </a:lvl1pPr>
            <a:lvl2pPr marL="382588" indent="-182563">
              <a:defRPr b="1">
                <a:solidFill>
                  <a:schemeClr val="tx1"/>
                </a:solidFill>
                <a:latin typeface="Arial" panose="020B0604020202020204" pitchFamily="34" charset="0"/>
                <a:ea typeface="宋体" panose="02010600030101010101" pitchFamily="2" charset="-122"/>
              </a:defRPr>
            </a:lvl2pPr>
            <a:lvl3pPr marL="566738" indent="-182563">
              <a:defRPr b="1">
                <a:solidFill>
                  <a:schemeClr val="tx1"/>
                </a:solidFill>
                <a:latin typeface="Arial" panose="020B0604020202020204" pitchFamily="34" charset="0"/>
                <a:ea typeface="宋体" panose="02010600030101010101" pitchFamily="2" charset="-122"/>
              </a:defRPr>
            </a:lvl3pPr>
            <a:lvl4pPr marL="749300" indent="-182563">
              <a:defRPr b="1">
                <a:solidFill>
                  <a:schemeClr val="tx1"/>
                </a:solidFill>
                <a:latin typeface="Arial" panose="020B0604020202020204" pitchFamily="34" charset="0"/>
                <a:ea typeface="宋体" panose="02010600030101010101" pitchFamily="2" charset="-122"/>
              </a:defRPr>
            </a:lvl4pPr>
            <a:lvl5pPr marL="931863" indent="-182563">
              <a:defRPr b="1">
                <a:solidFill>
                  <a:schemeClr val="tx1"/>
                </a:solidFill>
                <a:latin typeface="Arial" panose="020B0604020202020204" pitchFamily="34" charset="0"/>
                <a:ea typeface="宋体" panose="02010600030101010101" pitchFamily="2" charset="-122"/>
              </a:defRPr>
            </a:lvl5pPr>
            <a:lvl6pPr marL="1389063" indent="-182563"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1846263" indent="-182563"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2303463" indent="-182563"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2760663" indent="-182563"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marL="285750" indent="-285750">
              <a:lnSpc>
                <a:spcPct val="150000"/>
              </a:lnSpc>
              <a:buFont typeface="Wingdings" panose="05000000000000000000" pitchFamily="2" charset="2"/>
              <a:buChar char="Ø"/>
            </a:pPr>
            <a:r>
              <a:rPr lang="zh-CN" altLang="en-US" sz="1600" b="0" dirty="0">
                <a:solidFill>
                  <a:schemeClr val="tx2"/>
                </a:solidFill>
                <a:latin typeface="Times New Roman" panose="02020603050405020304" pitchFamily="18" charset="0"/>
              </a:rPr>
              <a:t>发送方连续向接收方发送数据帧，接收方对收到的数据帧进行校验后，向发送方返回相应的应答帧。</a:t>
            </a:r>
          </a:p>
          <a:p>
            <a:pPr marL="285750" indent="-285750">
              <a:lnSpc>
                <a:spcPct val="150000"/>
              </a:lnSpc>
              <a:buFont typeface="Wingdings" panose="05000000000000000000" pitchFamily="2" charset="2"/>
              <a:buChar char="Ø"/>
            </a:pPr>
            <a:r>
              <a:rPr lang="zh-CN" altLang="en-US" sz="1600" b="0" dirty="0">
                <a:solidFill>
                  <a:schemeClr val="tx2"/>
                </a:solidFill>
                <a:latin typeface="Times New Roman" panose="02020603050405020304" pitchFamily="18" charset="0"/>
              </a:rPr>
              <a:t>发送方维持着一个一定大小的发送窗口，位于发送窗口内的所有分组都可连续发送出去，而中途不需要等待对方的确认。</a:t>
            </a:r>
          </a:p>
        </p:txBody>
      </p:sp>
      <p:pic>
        <p:nvPicPr>
          <p:cNvPr id="15" name="Picture 1">
            <a:extLst>
              <a:ext uri="{FF2B5EF4-FFF2-40B4-BE49-F238E27FC236}">
                <a16:creationId xmlns:a16="http://schemas.microsoft.com/office/drawing/2014/main" id="{3EB36545-521C-4537-A2A3-B55EDEE3C0D6}"/>
              </a:ext>
            </a:extLst>
          </p:cNvPr>
          <p:cNvPicPr>
            <a:picLocks noChangeAspect="1"/>
          </p:cNvPicPr>
          <p:nvPr/>
        </p:nvPicPr>
        <p:blipFill>
          <a:blip r:embed="rId3">
            <a:clrChange>
              <a:clrFrom>
                <a:srgbClr val="F1F6FB"/>
              </a:clrFrom>
              <a:clrTo>
                <a:srgbClr val="F1F6FB">
                  <a:alpha val="0"/>
                </a:srgbClr>
              </a:clrTo>
            </a:clrChange>
            <a:extLst>
              <a:ext uri="{28A0092B-C50C-407E-A947-70E740481C1C}">
                <a14:useLocalDpi xmlns:a14="http://schemas.microsoft.com/office/drawing/2010/main" val="0"/>
              </a:ext>
            </a:extLst>
          </a:blip>
          <a:srcRect/>
          <a:stretch>
            <a:fillRect/>
          </a:stretch>
        </p:blipFill>
        <p:spPr bwMode="auto">
          <a:xfrm>
            <a:off x="1273198" y="3516534"/>
            <a:ext cx="6883400" cy="273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9873883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txBox="1">
            <a:spLocks/>
          </p:cNvSpPr>
          <p:nvPr/>
        </p:nvSpPr>
        <p:spPr bwMode="auto">
          <a:xfrm>
            <a:off x="215106" y="634207"/>
            <a:ext cx="8713788" cy="775961"/>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90488" indent="-90488" algn="l" rtl="0" eaLnBrk="0" fontAlgn="base" hangingPunct="0">
              <a:lnSpc>
                <a:spcPct val="90000"/>
              </a:lnSpc>
              <a:spcBef>
                <a:spcPts val="1200"/>
              </a:spcBef>
              <a:spcAft>
                <a:spcPts val="200"/>
              </a:spcAft>
              <a:buClr>
                <a:schemeClr val="accent1"/>
              </a:buClr>
              <a:buSzPct val="100000"/>
              <a:buFont typeface="Calibri" panose="020F0502020204030204" pitchFamily="34" charset="0"/>
              <a:buChar char=" "/>
              <a:defRPr sz="2000" kern="1200">
                <a:solidFill>
                  <a:srgbClr val="404040"/>
                </a:solidFill>
                <a:latin typeface="+mn-lt"/>
                <a:ea typeface="+mn-ea"/>
                <a:cs typeface="+mn-cs"/>
              </a:defRPr>
            </a:lvl1pPr>
            <a:lvl2pPr marL="382588" indent="-182563" algn="l" rtl="0" eaLnBrk="0" fontAlgn="base" hangingPunct="0">
              <a:lnSpc>
                <a:spcPct val="90000"/>
              </a:lnSpc>
              <a:spcBef>
                <a:spcPts val="200"/>
              </a:spcBef>
              <a:spcAft>
                <a:spcPts val="400"/>
              </a:spcAft>
              <a:buClr>
                <a:schemeClr val="accent1"/>
              </a:buClr>
              <a:buFont typeface="Calibri" panose="020F0502020204030204" pitchFamily="34" charset="0"/>
              <a:buChar char="◦"/>
              <a:defRPr kern="1200">
                <a:solidFill>
                  <a:srgbClr val="404040"/>
                </a:solidFill>
                <a:latin typeface="+mn-lt"/>
                <a:ea typeface="+mn-ea"/>
                <a:cs typeface="+mn-cs"/>
              </a:defRPr>
            </a:lvl2pPr>
            <a:lvl3pPr marL="566738" indent="-182563" algn="l" rtl="0" eaLnBrk="0" fontAlgn="base" hangingPunct="0">
              <a:lnSpc>
                <a:spcPct val="90000"/>
              </a:lnSpc>
              <a:spcBef>
                <a:spcPts val="200"/>
              </a:spcBef>
              <a:spcAft>
                <a:spcPts val="400"/>
              </a:spcAft>
              <a:buClr>
                <a:schemeClr val="accent1"/>
              </a:buClr>
              <a:buFont typeface="Calibri" panose="020F0502020204030204" pitchFamily="34" charset="0"/>
              <a:buChar char="◦"/>
              <a:defRPr sz="1400" kern="1200">
                <a:solidFill>
                  <a:srgbClr val="404040"/>
                </a:solidFill>
                <a:latin typeface="+mn-lt"/>
                <a:ea typeface="+mn-ea"/>
                <a:cs typeface="+mn-cs"/>
              </a:defRPr>
            </a:lvl3pPr>
            <a:lvl4pPr marL="749300" indent="-182563" algn="l" rtl="0" eaLnBrk="0" fontAlgn="base" hangingPunct="0">
              <a:lnSpc>
                <a:spcPct val="90000"/>
              </a:lnSpc>
              <a:spcBef>
                <a:spcPts val="200"/>
              </a:spcBef>
              <a:spcAft>
                <a:spcPts val="400"/>
              </a:spcAft>
              <a:buClr>
                <a:schemeClr val="accent1"/>
              </a:buClr>
              <a:buFont typeface="Calibri" panose="020F0502020204030204" pitchFamily="34" charset="0"/>
              <a:buChar char="◦"/>
              <a:defRPr sz="1400" kern="1200">
                <a:solidFill>
                  <a:srgbClr val="404040"/>
                </a:solidFill>
                <a:latin typeface="+mn-lt"/>
                <a:ea typeface="+mn-ea"/>
                <a:cs typeface="+mn-cs"/>
              </a:defRPr>
            </a:lvl4pPr>
            <a:lvl5pPr marL="931863" indent="-182563" algn="l" rtl="0" eaLnBrk="0" fontAlgn="base" hangingPunct="0">
              <a:lnSpc>
                <a:spcPct val="90000"/>
              </a:lnSpc>
              <a:spcBef>
                <a:spcPts val="200"/>
              </a:spcBef>
              <a:spcAft>
                <a:spcPts val="400"/>
              </a:spcAft>
              <a:buClr>
                <a:schemeClr val="accent1"/>
              </a:buClr>
              <a:buFont typeface="Calibri" panose="020F0502020204030204" pitchFamily="34" charset="0"/>
              <a:buChar char="◦"/>
              <a:defRPr sz="1400" kern="1200">
                <a:solidFill>
                  <a:srgbClr val="404040"/>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eaLnBrk="1" hangingPunct="1">
              <a:lnSpc>
                <a:spcPct val="150000"/>
              </a:lnSpc>
              <a:buNone/>
            </a:pPr>
            <a:r>
              <a:rPr lang="zh-CN" altLang="en-US" sz="2400" b="0" dirty="0">
                <a:solidFill>
                  <a:schemeClr val="tx2"/>
                </a:solidFill>
                <a:latin typeface="Times New Roman" panose="02020603050405020304" pitchFamily="18" charset="0"/>
                <a:ea typeface="宋体" panose="02010600030101010101" pitchFamily="2" charset="-122"/>
              </a:rPr>
              <a:t>物理</a:t>
            </a:r>
            <a:r>
              <a:rPr lang="zh-CN" altLang="en-US" sz="2400" b="0" dirty="0">
                <a:solidFill>
                  <a:schemeClr val="tx2"/>
                </a:solidFill>
                <a:latin typeface="Times New Roman" panose="02020603050405020304" pitchFamily="18" charset="0"/>
              </a:rPr>
              <a:t>链路与数据链路</a:t>
            </a:r>
            <a:endParaRPr lang="en-US" altLang="zh-CN" sz="2400" b="0" dirty="0">
              <a:solidFill>
                <a:schemeClr val="tx2"/>
              </a:solidFill>
              <a:latin typeface="Times New Roman" panose="02020603050405020304" pitchFamily="18" charset="0"/>
              <a:cs typeface="Times New Roman" panose="02020603050405020304" pitchFamily="18" charset="0"/>
            </a:endParaRPr>
          </a:p>
          <a:p>
            <a:pPr eaLnBrk="1" hangingPunct="1">
              <a:lnSpc>
                <a:spcPct val="150000"/>
              </a:lnSpc>
            </a:pPr>
            <a:endParaRPr lang="en-US" altLang="zh-CN" b="0" dirty="0">
              <a:solidFill>
                <a:schemeClr val="tx2"/>
              </a:solidFill>
              <a:latin typeface="Times New Roman" panose="02020603050405020304" pitchFamily="18" charset="0"/>
              <a:cs typeface="Times New Roman" panose="02020603050405020304" pitchFamily="18" charset="0"/>
            </a:endParaRPr>
          </a:p>
        </p:txBody>
      </p:sp>
      <p:sp>
        <p:nvSpPr>
          <p:cNvPr id="6" name="Rectangle 6"/>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7" name="Object 5"/>
          <p:cNvGraphicFramePr>
            <a:graphicFrameLocks noChangeAspect="1"/>
          </p:cNvGraphicFramePr>
          <p:nvPr/>
        </p:nvGraphicFramePr>
        <p:xfrm>
          <a:off x="900113" y="4149725"/>
          <a:ext cx="6840537" cy="1798638"/>
        </p:xfrm>
        <a:graphic>
          <a:graphicData uri="http://schemas.openxmlformats.org/presentationml/2006/ole">
            <mc:AlternateContent xmlns:mc="http://schemas.openxmlformats.org/markup-compatibility/2006">
              <mc:Choice xmlns:v="urn:schemas-microsoft-com:vml" Requires="v">
                <p:oleObj spid="_x0000_s8203" name="Visio" r:id="rId4" imgW="4965700" imgH="1346200" progId="Visio.Drawing.11">
                  <p:embed/>
                </p:oleObj>
              </mc:Choice>
              <mc:Fallback>
                <p:oleObj name="Visio" r:id="rId4" imgW="4965700" imgH="1346200" progId="Visio.Drawing.1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0113" y="4149725"/>
                        <a:ext cx="6840537" cy="1798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 name="矩形 6"/>
          <p:cNvSpPr>
            <a:spLocks noChangeArrowheads="1"/>
          </p:cNvSpPr>
          <p:nvPr/>
        </p:nvSpPr>
        <p:spPr bwMode="auto">
          <a:xfrm>
            <a:off x="3132138" y="6022975"/>
            <a:ext cx="297389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dirty="0">
                <a:solidFill>
                  <a:schemeClr val="tx2"/>
                </a:solidFill>
                <a:latin typeface="楷体" panose="02010609060101010101" pitchFamily="49" charset="-122"/>
                <a:ea typeface="楷体" panose="02010609060101010101" pitchFamily="49" charset="-122"/>
              </a:rPr>
              <a:t>物理链路与数据链路的关系</a:t>
            </a:r>
          </a:p>
        </p:txBody>
      </p:sp>
      <p:grpSp>
        <p:nvGrpSpPr>
          <p:cNvPr id="9" name="组合 8">
            <a:extLst>
              <a:ext uri="{FF2B5EF4-FFF2-40B4-BE49-F238E27FC236}">
                <a16:creationId xmlns:a16="http://schemas.microsoft.com/office/drawing/2014/main" id="{C8D7EC60-2E69-4877-95EC-9C903962F1C4}"/>
              </a:ext>
            </a:extLst>
          </p:cNvPr>
          <p:cNvGrpSpPr/>
          <p:nvPr/>
        </p:nvGrpSpPr>
        <p:grpSpPr>
          <a:xfrm>
            <a:off x="395536" y="1484783"/>
            <a:ext cx="8485775" cy="1798637"/>
            <a:chOff x="709393" y="1772816"/>
            <a:chExt cx="7725216" cy="1487272"/>
          </a:xfrm>
        </p:grpSpPr>
        <p:sp>
          <p:nvSpPr>
            <p:cNvPr id="10" name="矩形 9">
              <a:extLst>
                <a:ext uri="{FF2B5EF4-FFF2-40B4-BE49-F238E27FC236}">
                  <a16:creationId xmlns:a16="http://schemas.microsoft.com/office/drawing/2014/main" id="{E14B2D10-EA45-4DFC-B2A9-7F19C368D4BE}"/>
                </a:ext>
              </a:extLst>
            </p:cNvPr>
            <p:cNvSpPr/>
            <p:nvPr/>
          </p:nvSpPr>
          <p:spPr>
            <a:xfrm>
              <a:off x="755576" y="1772816"/>
              <a:ext cx="7632848" cy="1440160"/>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L 形 10">
              <a:extLst>
                <a:ext uri="{FF2B5EF4-FFF2-40B4-BE49-F238E27FC236}">
                  <a16:creationId xmlns:a16="http://schemas.microsoft.com/office/drawing/2014/main" id="{C2908B0D-09E5-4A81-BEA0-4CE3303911E5}"/>
                </a:ext>
              </a:extLst>
            </p:cNvPr>
            <p:cNvSpPr/>
            <p:nvPr/>
          </p:nvSpPr>
          <p:spPr>
            <a:xfrm rot="5400000">
              <a:off x="696481" y="1785730"/>
              <a:ext cx="288030" cy="262206"/>
            </a:xfrm>
            <a:prstGeom prst="corner">
              <a:avLst>
                <a:gd name="adj1" fmla="val 26554"/>
                <a:gd name="adj2" fmla="val 21879"/>
              </a:avLst>
            </a:prstGeom>
            <a:solidFill>
              <a:schemeClr val="accent2">
                <a:lumMod val="90000"/>
              </a:schemeClr>
            </a:solidFill>
            <a:ln>
              <a:solidFill>
                <a:schemeClr val="accent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L 形 11">
              <a:extLst>
                <a:ext uri="{FF2B5EF4-FFF2-40B4-BE49-F238E27FC236}">
                  <a16:creationId xmlns:a16="http://schemas.microsoft.com/office/drawing/2014/main" id="{CA2200AD-B4E4-4ED9-A30B-2AA8C241527D}"/>
                </a:ext>
              </a:extLst>
            </p:cNvPr>
            <p:cNvSpPr/>
            <p:nvPr/>
          </p:nvSpPr>
          <p:spPr>
            <a:xfrm rot="16200000">
              <a:off x="8171937" y="2997417"/>
              <a:ext cx="263137" cy="262206"/>
            </a:xfrm>
            <a:prstGeom prst="corner">
              <a:avLst>
                <a:gd name="adj1" fmla="val 30609"/>
                <a:gd name="adj2" fmla="val 23906"/>
              </a:avLst>
            </a:prstGeom>
            <a:solidFill>
              <a:schemeClr val="accent2">
                <a:lumMod val="90000"/>
              </a:schemeClr>
            </a:solidFill>
            <a:ln>
              <a:solidFill>
                <a:schemeClr val="accent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矩形 1">
            <a:extLst>
              <a:ext uri="{FF2B5EF4-FFF2-40B4-BE49-F238E27FC236}">
                <a16:creationId xmlns:a16="http://schemas.microsoft.com/office/drawing/2014/main" id="{220EBDE3-DADD-4145-B9AB-592E2F334D1C}"/>
              </a:ext>
            </a:extLst>
          </p:cNvPr>
          <p:cNvSpPr/>
          <p:nvPr/>
        </p:nvSpPr>
        <p:spPr>
          <a:xfrm>
            <a:off x="262689" y="1598447"/>
            <a:ext cx="8713788" cy="1184235"/>
          </a:xfrm>
          <a:prstGeom prst="rect">
            <a:avLst/>
          </a:prstGeom>
        </p:spPr>
        <p:txBody>
          <a:bodyPr wrap="square">
            <a:spAutoFit/>
          </a:bodyPr>
          <a:lstStyle/>
          <a:p>
            <a:pPr marL="577850" lvl="1" indent="-285750">
              <a:lnSpc>
                <a:spcPct val="150000"/>
              </a:lnSpc>
              <a:buFont typeface="Wingdings" panose="05000000000000000000" pitchFamily="2" charset="2"/>
              <a:buChar char="Ø"/>
            </a:pPr>
            <a:r>
              <a:rPr lang="zh-CN" altLang="en-US" b="0" dirty="0">
                <a:solidFill>
                  <a:schemeClr val="tx2"/>
                </a:solidFill>
                <a:latin typeface="Times New Roman" panose="02020603050405020304" pitchFamily="18" charset="0"/>
              </a:rPr>
              <a:t>物理链路：一条点到点的物理线路（中间没有任何其它交换结点）</a:t>
            </a:r>
            <a:endParaRPr lang="en-US" altLang="zh-CN" b="0" dirty="0">
              <a:solidFill>
                <a:schemeClr val="tx2"/>
              </a:solidFill>
              <a:latin typeface="Times New Roman" panose="02020603050405020304" pitchFamily="18" charset="0"/>
            </a:endParaRPr>
          </a:p>
          <a:p>
            <a:pPr marL="762000" lvl="2" indent="-285750">
              <a:lnSpc>
                <a:spcPct val="150000"/>
              </a:lnSpc>
              <a:buFont typeface="Wingdings" panose="05000000000000000000" pitchFamily="2" charset="2"/>
              <a:buChar char="Ø"/>
            </a:pPr>
            <a:r>
              <a:rPr lang="zh-CN" altLang="en-US" sz="1400" b="0" dirty="0">
                <a:solidFill>
                  <a:schemeClr val="tx2"/>
                </a:solidFill>
                <a:latin typeface="Times New Roman" panose="02020603050405020304" pitchFamily="18" charset="0"/>
              </a:rPr>
              <a:t>也称为链路</a:t>
            </a:r>
            <a:endParaRPr lang="en-US" altLang="zh-CN" sz="1400" b="0" dirty="0">
              <a:solidFill>
                <a:schemeClr val="tx2"/>
              </a:solidFill>
              <a:latin typeface="Times New Roman" panose="02020603050405020304" pitchFamily="18" charset="0"/>
            </a:endParaRPr>
          </a:p>
          <a:p>
            <a:pPr marL="577850" lvl="1" indent="-285750">
              <a:lnSpc>
                <a:spcPct val="150000"/>
              </a:lnSpc>
              <a:buFont typeface="Wingdings" panose="05000000000000000000" pitchFamily="2" charset="2"/>
              <a:buChar char="Ø"/>
            </a:pPr>
            <a:r>
              <a:rPr lang="zh-CN" altLang="en-US" b="0" dirty="0">
                <a:solidFill>
                  <a:schemeClr val="tx2"/>
                </a:solidFill>
                <a:latin typeface="Times New Roman" panose="02020603050405020304" pitchFamily="18" charset="0"/>
              </a:rPr>
              <a:t>数据链路：由许多物理链路串接而成（物理链路链路是数据链路的组成部分</a:t>
            </a:r>
            <a:r>
              <a:rPr lang="zh-CN" altLang="en-US" sz="1400" b="0" dirty="0">
                <a:solidFill>
                  <a:schemeClr val="tx2"/>
                </a:solidFill>
                <a:latin typeface="Times New Roman" panose="02020603050405020304" pitchFamily="18" charset="0"/>
              </a:rPr>
              <a:t>）</a:t>
            </a:r>
            <a:endParaRPr lang="en-US" altLang="zh-CN" sz="1400" b="0" dirty="0">
              <a:solidFill>
                <a:schemeClr val="tx2"/>
              </a:solidFill>
              <a:latin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251520" y="764704"/>
            <a:ext cx="2098651" cy="455253"/>
          </a:xfrm>
          <a:prstGeom prst="rect">
            <a:avLst/>
          </a:prstGeom>
        </p:spPr>
        <p:txBody>
          <a:bodyPr wrap="none">
            <a:spAutoFit/>
          </a:bodyPr>
          <a:lstStyle/>
          <a:p>
            <a:pPr eaLnBrk="1" hangingPunct="1">
              <a:lnSpc>
                <a:spcPct val="150000"/>
              </a:lnSpc>
              <a:buNone/>
            </a:pPr>
            <a:r>
              <a:rPr lang="zh-CN" altLang="en-US" b="0" dirty="0">
                <a:solidFill>
                  <a:schemeClr val="tx2"/>
                </a:solidFill>
                <a:latin typeface="Times New Roman" panose="02020603050405020304" pitchFamily="18" charset="0"/>
              </a:rPr>
              <a:t>连续发送</a:t>
            </a:r>
            <a:r>
              <a:rPr lang="en-US" altLang="zh-CN" b="0" dirty="0">
                <a:solidFill>
                  <a:schemeClr val="tx2"/>
                </a:solidFill>
                <a:latin typeface="Times New Roman" panose="02020603050405020304" pitchFamily="18" charset="0"/>
              </a:rPr>
              <a:t>ARQ</a:t>
            </a:r>
            <a:r>
              <a:rPr lang="zh-CN" altLang="en-US" b="0" dirty="0">
                <a:solidFill>
                  <a:schemeClr val="tx2"/>
                </a:solidFill>
                <a:latin typeface="Times New Roman" panose="02020603050405020304" pitchFamily="18" charset="0"/>
              </a:rPr>
              <a:t>协议</a:t>
            </a:r>
            <a:endParaRPr lang="en-US" altLang="zh-CN" b="0" dirty="0">
              <a:solidFill>
                <a:schemeClr val="tx2"/>
              </a:solidFill>
              <a:latin typeface="Times New Roman" panose="02020603050405020304" pitchFamily="18" charset="0"/>
            </a:endParaRPr>
          </a:p>
        </p:txBody>
      </p:sp>
      <p:grpSp>
        <p:nvGrpSpPr>
          <p:cNvPr id="8" name="组合 7">
            <a:extLst>
              <a:ext uri="{FF2B5EF4-FFF2-40B4-BE49-F238E27FC236}">
                <a16:creationId xmlns:a16="http://schemas.microsoft.com/office/drawing/2014/main" id="{01DA9C70-BA07-4721-924D-6C667D48B9CB}"/>
              </a:ext>
            </a:extLst>
          </p:cNvPr>
          <p:cNvGrpSpPr/>
          <p:nvPr/>
        </p:nvGrpSpPr>
        <p:grpSpPr>
          <a:xfrm>
            <a:off x="709393" y="1772816"/>
            <a:ext cx="7725216" cy="1728192"/>
            <a:chOff x="709393" y="1772816"/>
            <a:chExt cx="7725216" cy="1487272"/>
          </a:xfrm>
        </p:grpSpPr>
        <p:sp>
          <p:nvSpPr>
            <p:cNvPr id="9" name="矩形 8">
              <a:extLst>
                <a:ext uri="{FF2B5EF4-FFF2-40B4-BE49-F238E27FC236}">
                  <a16:creationId xmlns:a16="http://schemas.microsoft.com/office/drawing/2014/main" id="{36182DBB-3FDB-4FEC-9E17-ECFC8663A8C5}"/>
                </a:ext>
              </a:extLst>
            </p:cNvPr>
            <p:cNvSpPr/>
            <p:nvPr/>
          </p:nvSpPr>
          <p:spPr>
            <a:xfrm>
              <a:off x="755576" y="1772816"/>
              <a:ext cx="7632848" cy="1440160"/>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L 形 9">
              <a:extLst>
                <a:ext uri="{FF2B5EF4-FFF2-40B4-BE49-F238E27FC236}">
                  <a16:creationId xmlns:a16="http://schemas.microsoft.com/office/drawing/2014/main" id="{863B540C-453A-4832-97BC-DAC4947D6721}"/>
                </a:ext>
              </a:extLst>
            </p:cNvPr>
            <p:cNvSpPr/>
            <p:nvPr/>
          </p:nvSpPr>
          <p:spPr>
            <a:xfrm rot="5400000">
              <a:off x="696481" y="1785730"/>
              <a:ext cx="288030" cy="262206"/>
            </a:xfrm>
            <a:prstGeom prst="corner">
              <a:avLst>
                <a:gd name="adj1" fmla="val 26554"/>
                <a:gd name="adj2" fmla="val 21879"/>
              </a:avLst>
            </a:prstGeom>
            <a:solidFill>
              <a:schemeClr val="accent2">
                <a:lumMod val="90000"/>
              </a:schemeClr>
            </a:solidFill>
            <a:ln>
              <a:solidFill>
                <a:schemeClr val="accent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L 形 10">
              <a:extLst>
                <a:ext uri="{FF2B5EF4-FFF2-40B4-BE49-F238E27FC236}">
                  <a16:creationId xmlns:a16="http://schemas.microsoft.com/office/drawing/2014/main" id="{909CCCF3-2AFB-4661-B616-AE63F53CFD8A}"/>
                </a:ext>
              </a:extLst>
            </p:cNvPr>
            <p:cNvSpPr/>
            <p:nvPr/>
          </p:nvSpPr>
          <p:spPr>
            <a:xfrm rot="16200000">
              <a:off x="8171937" y="2997417"/>
              <a:ext cx="263137" cy="262206"/>
            </a:xfrm>
            <a:prstGeom prst="corner">
              <a:avLst>
                <a:gd name="adj1" fmla="val 30609"/>
                <a:gd name="adj2" fmla="val 23906"/>
              </a:avLst>
            </a:prstGeom>
            <a:solidFill>
              <a:schemeClr val="accent2">
                <a:lumMod val="90000"/>
              </a:schemeClr>
            </a:solidFill>
            <a:ln>
              <a:solidFill>
                <a:schemeClr val="accent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内容占位符 4">
            <a:extLst>
              <a:ext uri="{FF2B5EF4-FFF2-40B4-BE49-F238E27FC236}">
                <a16:creationId xmlns:a16="http://schemas.microsoft.com/office/drawing/2014/main" id="{118BE7E4-924A-4954-A52B-0585D2E5C315}"/>
              </a:ext>
            </a:extLst>
          </p:cNvPr>
          <p:cNvSpPr txBox="1">
            <a:spLocks/>
          </p:cNvSpPr>
          <p:nvPr/>
        </p:nvSpPr>
        <p:spPr bwMode="auto">
          <a:xfrm>
            <a:off x="755576" y="1772816"/>
            <a:ext cx="7632848" cy="1728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90488" indent="-90488">
              <a:defRPr b="1">
                <a:solidFill>
                  <a:schemeClr val="tx1"/>
                </a:solidFill>
                <a:latin typeface="Arial" panose="020B0604020202020204" pitchFamily="34" charset="0"/>
                <a:ea typeface="宋体" panose="02010600030101010101" pitchFamily="2" charset="-122"/>
              </a:defRPr>
            </a:lvl1pPr>
            <a:lvl2pPr marL="382588" indent="-182563">
              <a:defRPr b="1">
                <a:solidFill>
                  <a:schemeClr val="tx1"/>
                </a:solidFill>
                <a:latin typeface="Arial" panose="020B0604020202020204" pitchFamily="34" charset="0"/>
                <a:ea typeface="宋体" panose="02010600030101010101" pitchFamily="2" charset="-122"/>
              </a:defRPr>
            </a:lvl2pPr>
            <a:lvl3pPr marL="566738" indent="-182563">
              <a:defRPr b="1">
                <a:solidFill>
                  <a:schemeClr val="tx1"/>
                </a:solidFill>
                <a:latin typeface="Arial" panose="020B0604020202020204" pitchFamily="34" charset="0"/>
                <a:ea typeface="宋体" panose="02010600030101010101" pitchFamily="2" charset="-122"/>
              </a:defRPr>
            </a:lvl3pPr>
            <a:lvl4pPr marL="749300" indent="-182563">
              <a:defRPr b="1">
                <a:solidFill>
                  <a:schemeClr val="tx1"/>
                </a:solidFill>
                <a:latin typeface="Arial" panose="020B0604020202020204" pitchFamily="34" charset="0"/>
                <a:ea typeface="宋体" panose="02010600030101010101" pitchFamily="2" charset="-122"/>
              </a:defRPr>
            </a:lvl4pPr>
            <a:lvl5pPr marL="931863" indent="-182563">
              <a:defRPr b="1">
                <a:solidFill>
                  <a:schemeClr val="tx1"/>
                </a:solidFill>
                <a:latin typeface="Arial" panose="020B0604020202020204" pitchFamily="34" charset="0"/>
                <a:ea typeface="宋体" panose="02010600030101010101" pitchFamily="2" charset="-122"/>
              </a:defRPr>
            </a:lvl5pPr>
            <a:lvl6pPr marL="1389063" indent="-182563"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1846263" indent="-182563"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2303463" indent="-182563"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2760663" indent="-182563"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marL="285750" indent="-285750">
              <a:lnSpc>
                <a:spcPct val="150000"/>
              </a:lnSpc>
              <a:buFont typeface="Wingdings" panose="05000000000000000000" pitchFamily="2" charset="2"/>
              <a:buChar char="Ø"/>
            </a:pPr>
            <a:r>
              <a:rPr lang="zh-CN" altLang="en-US" sz="1600" b="0" dirty="0">
                <a:solidFill>
                  <a:schemeClr val="tx2"/>
                </a:solidFill>
                <a:latin typeface="Times New Roman" panose="02020603050405020304" pitchFamily="18" charset="0"/>
              </a:rPr>
              <a:t>发送方连续向接收方发送数据帧，接收方对收到的数据帧进行校验后，向发送方返回相应的应答帧。</a:t>
            </a:r>
          </a:p>
          <a:p>
            <a:pPr marL="285750" indent="-285750">
              <a:lnSpc>
                <a:spcPct val="150000"/>
              </a:lnSpc>
              <a:buFont typeface="Wingdings" panose="05000000000000000000" pitchFamily="2" charset="2"/>
              <a:buChar char="Ø"/>
            </a:pPr>
            <a:r>
              <a:rPr lang="zh-CN" altLang="en-US" sz="1600" b="0" dirty="0">
                <a:solidFill>
                  <a:schemeClr val="tx2"/>
                </a:solidFill>
                <a:latin typeface="Times New Roman" panose="02020603050405020304" pitchFamily="18" charset="0"/>
              </a:rPr>
              <a:t>发送方维持着一个一定大小的发送窗口，位于发送窗口内的所有分组都可连续发送出去，而中途不需要等待对方的确认。</a:t>
            </a:r>
          </a:p>
        </p:txBody>
      </p:sp>
      <p:pic>
        <p:nvPicPr>
          <p:cNvPr id="13" name="Picture 1">
            <a:extLst>
              <a:ext uri="{FF2B5EF4-FFF2-40B4-BE49-F238E27FC236}">
                <a16:creationId xmlns:a16="http://schemas.microsoft.com/office/drawing/2014/main" id="{674B7B0F-56DE-4695-9EB7-24A2ED2A71DF}"/>
              </a:ext>
            </a:extLst>
          </p:cNvPr>
          <p:cNvPicPr>
            <a:picLocks noChangeAspect="1"/>
          </p:cNvPicPr>
          <p:nvPr/>
        </p:nvPicPr>
        <p:blipFill>
          <a:blip r:embed="rId3">
            <a:clrChange>
              <a:clrFrom>
                <a:srgbClr val="F1F6FB"/>
              </a:clrFrom>
              <a:clrTo>
                <a:srgbClr val="F1F6FB">
                  <a:alpha val="0"/>
                </a:srgbClr>
              </a:clrTo>
            </a:clrChange>
            <a:extLst>
              <a:ext uri="{28A0092B-C50C-407E-A947-70E740481C1C}">
                <a14:useLocalDpi xmlns:a14="http://schemas.microsoft.com/office/drawing/2010/main" val="0"/>
              </a:ext>
            </a:extLst>
          </a:blip>
          <a:srcRect/>
          <a:stretch>
            <a:fillRect/>
          </a:stretch>
        </p:blipFill>
        <p:spPr bwMode="auto">
          <a:xfrm>
            <a:off x="1033383" y="3573016"/>
            <a:ext cx="6972300" cy="273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5738135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251520" y="764704"/>
            <a:ext cx="1569660" cy="455253"/>
          </a:xfrm>
          <a:prstGeom prst="rect">
            <a:avLst/>
          </a:prstGeom>
        </p:spPr>
        <p:txBody>
          <a:bodyPr wrap="none">
            <a:spAutoFit/>
          </a:bodyPr>
          <a:lstStyle/>
          <a:p>
            <a:pPr eaLnBrk="1" hangingPunct="1">
              <a:lnSpc>
                <a:spcPct val="150000"/>
              </a:lnSpc>
              <a:buNone/>
            </a:pPr>
            <a:r>
              <a:rPr lang="zh-CN" altLang="en-US" b="0" dirty="0">
                <a:solidFill>
                  <a:schemeClr val="tx2"/>
                </a:solidFill>
                <a:latin typeface="Times New Roman" panose="02020603050405020304" pitchFamily="18" charset="0"/>
              </a:rPr>
              <a:t>滑动窗口协议</a:t>
            </a:r>
            <a:endParaRPr lang="en-US" altLang="zh-CN" b="0" dirty="0">
              <a:solidFill>
                <a:schemeClr val="tx2"/>
              </a:solidFill>
              <a:latin typeface="Times New Roman" panose="02020603050405020304" pitchFamily="18" charset="0"/>
            </a:endParaRPr>
          </a:p>
        </p:txBody>
      </p:sp>
      <p:grpSp>
        <p:nvGrpSpPr>
          <p:cNvPr id="8" name="组合 7">
            <a:extLst>
              <a:ext uri="{FF2B5EF4-FFF2-40B4-BE49-F238E27FC236}">
                <a16:creationId xmlns:a16="http://schemas.microsoft.com/office/drawing/2014/main" id="{01DA9C70-BA07-4721-924D-6C667D48B9CB}"/>
              </a:ext>
            </a:extLst>
          </p:cNvPr>
          <p:cNvGrpSpPr/>
          <p:nvPr/>
        </p:nvGrpSpPr>
        <p:grpSpPr>
          <a:xfrm>
            <a:off x="709393" y="1772816"/>
            <a:ext cx="7725216" cy="3384376"/>
            <a:chOff x="709393" y="1772816"/>
            <a:chExt cx="7725216" cy="1487272"/>
          </a:xfrm>
        </p:grpSpPr>
        <p:sp>
          <p:nvSpPr>
            <p:cNvPr id="9" name="矩形 8">
              <a:extLst>
                <a:ext uri="{FF2B5EF4-FFF2-40B4-BE49-F238E27FC236}">
                  <a16:creationId xmlns:a16="http://schemas.microsoft.com/office/drawing/2014/main" id="{36182DBB-3FDB-4FEC-9E17-ECFC8663A8C5}"/>
                </a:ext>
              </a:extLst>
            </p:cNvPr>
            <p:cNvSpPr/>
            <p:nvPr/>
          </p:nvSpPr>
          <p:spPr>
            <a:xfrm>
              <a:off x="755576" y="1772816"/>
              <a:ext cx="7632848" cy="1440160"/>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L 形 9">
              <a:extLst>
                <a:ext uri="{FF2B5EF4-FFF2-40B4-BE49-F238E27FC236}">
                  <a16:creationId xmlns:a16="http://schemas.microsoft.com/office/drawing/2014/main" id="{863B540C-453A-4832-97BC-DAC4947D6721}"/>
                </a:ext>
              </a:extLst>
            </p:cNvPr>
            <p:cNvSpPr/>
            <p:nvPr/>
          </p:nvSpPr>
          <p:spPr>
            <a:xfrm rot="5400000">
              <a:off x="696481" y="1785730"/>
              <a:ext cx="288030" cy="262206"/>
            </a:xfrm>
            <a:prstGeom prst="corner">
              <a:avLst>
                <a:gd name="adj1" fmla="val 26554"/>
                <a:gd name="adj2" fmla="val 21879"/>
              </a:avLst>
            </a:prstGeom>
            <a:solidFill>
              <a:schemeClr val="accent2">
                <a:lumMod val="90000"/>
              </a:schemeClr>
            </a:solidFill>
            <a:ln>
              <a:solidFill>
                <a:schemeClr val="accent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L 形 10">
              <a:extLst>
                <a:ext uri="{FF2B5EF4-FFF2-40B4-BE49-F238E27FC236}">
                  <a16:creationId xmlns:a16="http://schemas.microsoft.com/office/drawing/2014/main" id="{909CCCF3-2AFB-4661-B616-AE63F53CFD8A}"/>
                </a:ext>
              </a:extLst>
            </p:cNvPr>
            <p:cNvSpPr/>
            <p:nvPr/>
          </p:nvSpPr>
          <p:spPr>
            <a:xfrm rot="16200000">
              <a:off x="8171937" y="2997417"/>
              <a:ext cx="263137" cy="262206"/>
            </a:xfrm>
            <a:prstGeom prst="corner">
              <a:avLst>
                <a:gd name="adj1" fmla="val 30609"/>
                <a:gd name="adj2" fmla="val 23906"/>
              </a:avLst>
            </a:prstGeom>
            <a:solidFill>
              <a:schemeClr val="accent2">
                <a:lumMod val="90000"/>
              </a:schemeClr>
            </a:solidFill>
            <a:ln>
              <a:solidFill>
                <a:schemeClr val="accent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内容占位符 4">
            <a:extLst>
              <a:ext uri="{FF2B5EF4-FFF2-40B4-BE49-F238E27FC236}">
                <a16:creationId xmlns:a16="http://schemas.microsoft.com/office/drawing/2014/main" id="{118BE7E4-924A-4954-A52B-0585D2E5C315}"/>
              </a:ext>
            </a:extLst>
          </p:cNvPr>
          <p:cNvSpPr txBox="1">
            <a:spLocks/>
          </p:cNvSpPr>
          <p:nvPr/>
        </p:nvSpPr>
        <p:spPr bwMode="auto">
          <a:xfrm>
            <a:off x="755576" y="1772816"/>
            <a:ext cx="6840760" cy="35283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90488" indent="-90488">
              <a:defRPr b="1">
                <a:solidFill>
                  <a:schemeClr val="tx1"/>
                </a:solidFill>
                <a:latin typeface="Arial" panose="020B0604020202020204" pitchFamily="34" charset="0"/>
                <a:ea typeface="宋体" panose="02010600030101010101" pitchFamily="2" charset="-122"/>
              </a:defRPr>
            </a:lvl1pPr>
            <a:lvl2pPr marL="382588" indent="-182563">
              <a:defRPr b="1">
                <a:solidFill>
                  <a:schemeClr val="tx1"/>
                </a:solidFill>
                <a:latin typeface="Arial" panose="020B0604020202020204" pitchFamily="34" charset="0"/>
                <a:ea typeface="宋体" panose="02010600030101010101" pitchFamily="2" charset="-122"/>
              </a:defRPr>
            </a:lvl2pPr>
            <a:lvl3pPr marL="566738" indent="-182563">
              <a:defRPr b="1">
                <a:solidFill>
                  <a:schemeClr val="tx1"/>
                </a:solidFill>
                <a:latin typeface="Arial" panose="020B0604020202020204" pitchFamily="34" charset="0"/>
                <a:ea typeface="宋体" panose="02010600030101010101" pitchFamily="2" charset="-122"/>
              </a:defRPr>
            </a:lvl3pPr>
            <a:lvl4pPr marL="749300" indent="-182563">
              <a:defRPr b="1">
                <a:solidFill>
                  <a:schemeClr val="tx1"/>
                </a:solidFill>
                <a:latin typeface="Arial" panose="020B0604020202020204" pitchFamily="34" charset="0"/>
                <a:ea typeface="宋体" panose="02010600030101010101" pitchFamily="2" charset="-122"/>
              </a:defRPr>
            </a:lvl4pPr>
            <a:lvl5pPr marL="931863" indent="-182563">
              <a:defRPr b="1">
                <a:solidFill>
                  <a:schemeClr val="tx1"/>
                </a:solidFill>
                <a:latin typeface="Arial" panose="020B0604020202020204" pitchFamily="34" charset="0"/>
                <a:ea typeface="宋体" panose="02010600030101010101" pitchFamily="2" charset="-122"/>
              </a:defRPr>
            </a:lvl5pPr>
            <a:lvl6pPr marL="1389063" indent="-182563"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1846263" indent="-182563"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2303463" indent="-182563"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2760663" indent="-182563"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marL="285750" indent="-285750">
              <a:lnSpc>
                <a:spcPct val="150000"/>
              </a:lnSpc>
              <a:buFont typeface="Wingdings" panose="05000000000000000000" pitchFamily="2" charset="2"/>
              <a:buChar char="Ø"/>
            </a:pPr>
            <a:r>
              <a:rPr lang="zh-CN" altLang="en-US" sz="1600" b="0" dirty="0">
                <a:solidFill>
                  <a:schemeClr val="tx2"/>
                </a:solidFill>
                <a:latin typeface="Times New Roman" panose="02020603050405020304" pitchFamily="18" charset="0"/>
              </a:rPr>
              <a:t>配合连续发送</a:t>
            </a:r>
            <a:r>
              <a:rPr lang="en-US" altLang="zh-CN" sz="1600" b="0" dirty="0">
                <a:solidFill>
                  <a:schemeClr val="tx2"/>
                </a:solidFill>
                <a:latin typeface="Times New Roman" panose="02020603050405020304" pitchFamily="18" charset="0"/>
              </a:rPr>
              <a:t>ARQ</a:t>
            </a:r>
            <a:r>
              <a:rPr lang="zh-CN" altLang="en-US" sz="1600" b="0" dirty="0">
                <a:solidFill>
                  <a:schemeClr val="tx2"/>
                </a:solidFill>
                <a:latin typeface="Times New Roman" panose="02020603050405020304" pitchFamily="18" charset="0"/>
              </a:rPr>
              <a:t>使用</a:t>
            </a:r>
          </a:p>
          <a:p>
            <a:pPr marL="285750" indent="-285750">
              <a:lnSpc>
                <a:spcPct val="150000"/>
              </a:lnSpc>
              <a:buFont typeface="Wingdings" panose="05000000000000000000" pitchFamily="2" charset="2"/>
              <a:buChar char="Ø"/>
            </a:pPr>
            <a:r>
              <a:rPr lang="zh-CN" altLang="en-US" sz="1600" b="0" dirty="0">
                <a:solidFill>
                  <a:schemeClr val="tx2"/>
                </a:solidFill>
                <a:latin typeface="Times New Roman" panose="02020603050405020304" pitchFamily="18" charset="0"/>
              </a:rPr>
              <a:t>发送方连续发送帧数量受接收方控制</a:t>
            </a:r>
          </a:p>
          <a:p>
            <a:pPr marL="577850" lvl="1" indent="-285750">
              <a:lnSpc>
                <a:spcPct val="150000"/>
              </a:lnSpc>
              <a:buFont typeface="Wingdings" panose="05000000000000000000" pitchFamily="2" charset="2"/>
              <a:buChar char="Ø"/>
            </a:pPr>
            <a:r>
              <a:rPr lang="zh-CN" altLang="en-US" sz="1600" b="0" dirty="0">
                <a:solidFill>
                  <a:schemeClr val="tx2"/>
                </a:solidFill>
                <a:latin typeface="Times New Roman" panose="02020603050405020304" pitchFamily="18" charset="0"/>
              </a:rPr>
              <a:t>发送帧帧需要编号。</a:t>
            </a:r>
          </a:p>
          <a:p>
            <a:pPr marL="577850" lvl="1" indent="-285750">
              <a:lnSpc>
                <a:spcPct val="150000"/>
              </a:lnSpc>
              <a:buFont typeface="Wingdings" panose="05000000000000000000" pitchFamily="2" charset="2"/>
              <a:buChar char="Ø"/>
            </a:pPr>
            <a:r>
              <a:rPr lang="zh-CN" altLang="en-US" sz="1600" b="0" dirty="0">
                <a:solidFill>
                  <a:schemeClr val="tx2"/>
                </a:solidFill>
                <a:latin typeface="Times New Roman" panose="02020603050405020304" pitchFamily="18" charset="0"/>
              </a:rPr>
              <a:t>由于接收方缓冲区空间有限，编号循环使用。</a:t>
            </a:r>
          </a:p>
          <a:p>
            <a:pPr marL="285750" indent="-285750">
              <a:lnSpc>
                <a:spcPct val="150000"/>
              </a:lnSpc>
              <a:buFont typeface="Wingdings" panose="05000000000000000000" pitchFamily="2" charset="2"/>
              <a:buChar char="Ø"/>
            </a:pPr>
            <a:r>
              <a:rPr lang="zh-CN" altLang="en-US" sz="1600" b="0" dirty="0">
                <a:solidFill>
                  <a:schemeClr val="tx2"/>
                </a:solidFill>
                <a:latin typeface="Times New Roman" panose="02020603050405020304" pitchFamily="18" charset="0"/>
              </a:rPr>
              <a:t>链路层滑动窗口与传输层</a:t>
            </a:r>
            <a:r>
              <a:rPr lang="en-US" altLang="zh-CN" sz="1600" b="0" dirty="0">
                <a:solidFill>
                  <a:schemeClr val="tx2"/>
                </a:solidFill>
                <a:latin typeface="Times New Roman" panose="02020603050405020304" pitchFamily="18" charset="0"/>
              </a:rPr>
              <a:t>TCP</a:t>
            </a:r>
            <a:r>
              <a:rPr lang="zh-CN" altLang="en-US" sz="1600" b="0" dirty="0">
                <a:solidFill>
                  <a:schemeClr val="tx2"/>
                </a:solidFill>
                <a:latin typeface="Times New Roman" panose="02020603050405020304" pitchFamily="18" charset="0"/>
              </a:rPr>
              <a:t>滑动窗口原理相同</a:t>
            </a:r>
          </a:p>
          <a:p>
            <a:pPr marL="577850" lvl="1" indent="-285750">
              <a:lnSpc>
                <a:spcPct val="150000"/>
              </a:lnSpc>
              <a:buFont typeface="Wingdings" panose="05000000000000000000" pitchFamily="2" charset="2"/>
              <a:buChar char="Ø"/>
            </a:pPr>
            <a:r>
              <a:rPr lang="zh-CN" altLang="en-US" sz="1600" b="0" dirty="0">
                <a:solidFill>
                  <a:schemeClr val="tx2"/>
                </a:solidFill>
                <a:latin typeface="Times New Roman" panose="02020603050405020304" pitchFamily="18" charset="0"/>
              </a:rPr>
              <a:t>一个是针对于帧的传送</a:t>
            </a:r>
          </a:p>
          <a:p>
            <a:pPr marL="577850" lvl="1" indent="-285750">
              <a:lnSpc>
                <a:spcPct val="150000"/>
              </a:lnSpc>
              <a:buFont typeface="Wingdings" panose="05000000000000000000" pitchFamily="2" charset="2"/>
              <a:buChar char="Ø"/>
            </a:pPr>
            <a:r>
              <a:rPr lang="zh-CN" altLang="en-US" sz="1600" b="0" dirty="0">
                <a:solidFill>
                  <a:schemeClr val="tx2"/>
                </a:solidFill>
                <a:latin typeface="Times New Roman" panose="02020603050405020304" pitchFamily="18" charset="0"/>
              </a:rPr>
              <a:t>另一个是针对字节数据的传送</a:t>
            </a:r>
          </a:p>
        </p:txBody>
      </p:sp>
    </p:spTree>
    <p:extLst>
      <p:ext uri="{BB962C8B-B14F-4D97-AF65-F5344CB8AC3E}">
        <p14:creationId xmlns:p14="http://schemas.microsoft.com/office/powerpoint/2010/main" val="218033361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251520" y="764704"/>
            <a:ext cx="1569660" cy="455253"/>
          </a:xfrm>
          <a:prstGeom prst="rect">
            <a:avLst/>
          </a:prstGeom>
        </p:spPr>
        <p:txBody>
          <a:bodyPr wrap="none">
            <a:spAutoFit/>
          </a:bodyPr>
          <a:lstStyle/>
          <a:p>
            <a:pPr eaLnBrk="1" hangingPunct="1">
              <a:lnSpc>
                <a:spcPct val="150000"/>
              </a:lnSpc>
              <a:buNone/>
            </a:pPr>
            <a:r>
              <a:rPr lang="zh-CN" altLang="en-US" b="0" dirty="0">
                <a:solidFill>
                  <a:schemeClr val="tx2"/>
                </a:solidFill>
                <a:latin typeface="Times New Roman" panose="02020603050405020304" pitchFamily="18" charset="0"/>
              </a:rPr>
              <a:t>滑动窗口协议</a:t>
            </a:r>
            <a:endParaRPr lang="en-US" altLang="zh-CN" b="0" dirty="0">
              <a:solidFill>
                <a:schemeClr val="tx2"/>
              </a:solidFill>
              <a:latin typeface="Times New Roman" panose="02020603050405020304" pitchFamily="18" charset="0"/>
            </a:endParaRPr>
          </a:p>
        </p:txBody>
      </p:sp>
      <p:grpSp>
        <p:nvGrpSpPr>
          <p:cNvPr id="8" name="组合 7">
            <a:extLst>
              <a:ext uri="{FF2B5EF4-FFF2-40B4-BE49-F238E27FC236}">
                <a16:creationId xmlns:a16="http://schemas.microsoft.com/office/drawing/2014/main" id="{01DA9C70-BA07-4721-924D-6C667D48B9CB}"/>
              </a:ext>
            </a:extLst>
          </p:cNvPr>
          <p:cNvGrpSpPr/>
          <p:nvPr/>
        </p:nvGrpSpPr>
        <p:grpSpPr>
          <a:xfrm>
            <a:off x="709393" y="1772816"/>
            <a:ext cx="7725216" cy="3384376"/>
            <a:chOff x="709393" y="1772816"/>
            <a:chExt cx="7725216" cy="1487272"/>
          </a:xfrm>
        </p:grpSpPr>
        <p:sp>
          <p:nvSpPr>
            <p:cNvPr id="9" name="矩形 8">
              <a:extLst>
                <a:ext uri="{FF2B5EF4-FFF2-40B4-BE49-F238E27FC236}">
                  <a16:creationId xmlns:a16="http://schemas.microsoft.com/office/drawing/2014/main" id="{36182DBB-3FDB-4FEC-9E17-ECFC8663A8C5}"/>
                </a:ext>
              </a:extLst>
            </p:cNvPr>
            <p:cNvSpPr/>
            <p:nvPr/>
          </p:nvSpPr>
          <p:spPr>
            <a:xfrm>
              <a:off x="755576" y="1772816"/>
              <a:ext cx="7632848" cy="1440160"/>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L 形 9">
              <a:extLst>
                <a:ext uri="{FF2B5EF4-FFF2-40B4-BE49-F238E27FC236}">
                  <a16:creationId xmlns:a16="http://schemas.microsoft.com/office/drawing/2014/main" id="{863B540C-453A-4832-97BC-DAC4947D6721}"/>
                </a:ext>
              </a:extLst>
            </p:cNvPr>
            <p:cNvSpPr/>
            <p:nvPr/>
          </p:nvSpPr>
          <p:spPr>
            <a:xfrm rot="5400000">
              <a:off x="696481" y="1785730"/>
              <a:ext cx="288030" cy="262206"/>
            </a:xfrm>
            <a:prstGeom prst="corner">
              <a:avLst>
                <a:gd name="adj1" fmla="val 26554"/>
                <a:gd name="adj2" fmla="val 21879"/>
              </a:avLst>
            </a:prstGeom>
            <a:solidFill>
              <a:schemeClr val="accent2">
                <a:lumMod val="90000"/>
              </a:schemeClr>
            </a:solidFill>
            <a:ln>
              <a:solidFill>
                <a:schemeClr val="accent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L 形 10">
              <a:extLst>
                <a:ext uri="{FF2B5EF4-FFF2-40B4-BE49-F238E27FC236}">
                  <a16:creationId xmlns:a16="http://schemas.microsoft.com/office/drawing/2014/main" id="{909CCCF3-2AFB-4661-B616-AE63F53CFD8A}"/>
                </a:ext>
              </a:extLst>
            </p:cNvPr>
            <p:cNvSpPr/>
            <p:nvPr/>
          </p:nvSpPr>
          <p:spPr>
            <a:xfrm rot="16200000">
              <a:off x="8171937" y="2997417"/>
              <a:ext cx="263137" cy="262206"/>
            </a:xfrm>
            <a:prstGeom prst="corner">
              <a:avLst>
                <a:gd name="adj1" fmla="val 30609"/>
                <a:gd name="adj2" fmla="val 23906"/>
              </a:avLst>
            </a:prstGeom>
            <a:solidFill>
              <a:schemeClr val="accent2">
                <a:lumMod val="90000"/>
              </a:schemeClr>
            </a:solidFill>
            <a:ln>
              <a:solidFill>
                <a:schemeClr val="accent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内容占位符 4">
            <a:extLst>
              <a:ext uri="{FF2B5EF4-FFF2-40B4-BE49-F238E27FC236}">
                <a16:creationId xmlns:a16="http://schemas.microsoft.com/office/drawing/2014/main" id="{118BE7E4-924A-4954-A52B-0585D2E5C315}"/>
              </a:ext>
            </a:extLst>
          </p:cNvPr>
          <p:cNvSpPr txBox="1">
            <a:spLocks/>
          </p:cNvSpPr>
          <p:nvPr/>
        </p:nvSpPr>
        <p:spPr bwMode="auto">
          <a:xfrm>
            <a:off x="755576" y="1772816"/>
            <a:ext cx="6840760" cy="35283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90488" indent="-90488">
              <a:defRPr b="1">
                <a:solidFill>
                  <a:schemeClr val="tx1"/>
                </a:solidFill>
                <a:latin typeface="Arial" panose="020B0604020202020204" pitchFamily="34" charset="0"/>
                <a:ea typeface="宋体" panose="02010600030101010101" pitchFamily="2" charset="-122"/>
              </a:defRPr>
            </a:lvl1pPr>
            <a:lvl2pPr marL="382588" indent="-182563">
              <a:defRPr b="1">
                <a:solidFill>
                  <a:schemeClr val="tx1"/>
                </a:solidFill>
                <a:latin typeface="Arial" panose="020B0604020202020204" pitchFamily="34" charset="0"/>
                <a:ea typeface="宋体" panose="02010600030101010101" pitchFamily="2" charset="-122"/>
              </a:defRPr>
            </a:lvl2pPr>
            <a:lvl3pPr marL="566738" indent="-182563">
              <a:defRPr b="1">
                <a:solidFill>
                  <a:schemeClr val="tx1"/>
                </a:solidFill>
                <a:latin typeface="Arial" panose="020B0604020202020204" pitchFamily="34" charset="0"/>
                <a:ea typeface="宋体" panose="02010600030101010101" pitchFamily="2" charset="-122"/>
              </a:defRPr>
            </a:lvl3pPr>
            <a:lvl4pPr marL="749300" indent="-182563">
              <a:defRPr b="1">
                <a:solidFill>
                  <a:schemeClr val="tx1"/>
                </a:solidFill>
                <a:latin typeface="Arial" panose="020B0604020202020204" pitchFamily="34" charset="0"/>
                <a:ea typeface="宋体" panose="02010600030101010101" pitchFamily="2" charset="-122"/>
              </a:defRPr>
            </a:lvl4pPr>
            <a:lvl5pPr marL="931863" indent="-182563">
              <a:defRPr b="1">
                <a:solidFill>
                  <a:schemeClr val="tx1"/>
                </a:solidFill>
                <a:latin typeface="Arial" panose="020B0604020202020204" pitchFamily="34" charset="0"/>
                <a:ea typeface="宋体" panose="02010600030101010101" pitchFamily="2" charset="-122"/>
              </a:defRPr>
            </a:lvl5pPr>
            <a:lvl6pPr marL="1389063" indent="-182563"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1846263" indent="-182563"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2303463" indent="-182563"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2760663" indent="-182563"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marL="285750" indent="-285750">
              <a:lnSpc>
                <a:spcPct val="150000"/>
              </a:lnSpc>
              <a:buFont typeface="Wingdings" panose="05000000000000000000" pitchFamily="2" charset="2"/>
              <a:buChar char="Ø"/>
            </a:pPr>
            <a:r>
              <a:rPr lang="zh-CN" altLang="en-US" sz="1600" b="0" dirty="0">
                <a:solidFill>
                  <a:schemeClr val="tx2"/>
                </a:solidFill>
                <a:latin typeface="Times New Roman" panose="02020603050405020304" pitchFamily="18" charset="0"/>
              </a:rPr>
              <a:t>发送方连续发送帧数量受接收方控制（根据接收缓冲区剩余空间来限制发送帧节奏），避免传输过程出现拥塞。</a:t>
            </a:r>
          </a:p>
          <a:p>
            <a:pPr marL="285750" indent="-285750">
              <a:lnSpc>
                <a:spcPct val="150000"/>
              </a:lnSpc>
              <a:buFont typeface="Wingdings" panose="05000000000000000000" pitchFamily="2" charset="2"/>
              <a:buChar char="Ø"/>
            </a:pPr>
            <a:r>
              <a:rPr lang="zh-CN" altLang="en-US" sz="1600" b="0" dirty="0">
                <a:solidFill>
                  <a:schemeClr val="tx2"/>
                </a:solidFill>
                <a:latin typeface="Times New Roman" panose="02020603050405020304" pitchFamily="18" charset="0"/>
              </a:rPr>
              <a:t>滑动窗口：将已发送（但未被确认）的数据帧数目加以限制，达到流量控制目的。</a:t>
            </a:r>
          </a:p>
          <a:p>
            <a:pPr marL="285750" indent="-285750">
              <a:lnSpc>
                <a:spcPct val="150000"/>
              </a:lnSpc>
              <a:buFont typeface="Wingdings" panose="05000000000000000000" pitchFamily="2" charset="2"/>
              <a:buChar char="Ø"/>
            </a:pPr>
            <a:r>
              <a:rPr lang="zh-CN" altLang="en-US" sz="1600" b="0" dirty="0">
                <a:solidFill>
                  <a:schemeClr val="tx2"/>
                </a:solidFill>
                <a:latin typeface="Times New Roman" panose="02020603050405020304" pitchFamily="18" charset="0"/>
              </a:rPr>
              <a:t>设置发送窗口</a:t>
            </a:r>
            <a:r>
              <a:rPr lang="en-US" altLang="zh-CN" sz="1600" b="0" dirty="0" err="1">
                <a:solidFill>
                  <a:schemeClr val="tx2"/>
                </a:solidFill>
                <a:latin typeface="Times New Roman" panose="02020603050405020304" pitchFamily="18" charset="0"/>
              </a:rPr>
              <a:t>Ws</a:t>
            </a:r>
            <a:r>
              <a:rPr lang="en-US" altLang="zh-CN" sz="1600" b="0" dirty="0">
                <a:solidFill>
                  <a:schemeClr val="tx2"/>
                </a:solidFill>
                <a:latin typeface="Times New Roman" panose="02020603050405020304" pitchFamily="18" charset="0"/>
              </a:rPr>
              <a:t> </a:t>
            </a:r>
            <a:r>
              <a:rPr lang="zh-CN" altLang="en-US" sz="1600" b="0" dirty="0">
                <a:solidFill>
                  <a:schemeClr val="tx2"/>
                </a:solidFill>
                <a:latin typeface="Times New Roman" panose="02020603050405020304" pitchFamily="18" charset="0"/>
              </a:rPr>
              <a:t>：对发送方进行流量控制（</a:t>
            </a:r>
            <a:r>
              <a:rPr lang="en-US" altLang="zh-CN" sz="1600" b="0" dirty="0" err="1">
                <a:solidFill>
                  <a:schemeClr val="tx2"/>
                </a:solidFill>
                <a:latin typeface="Times New Roman" panose="02020603050405020304" pitchFamily="18" charset="0"/>
              </a:rPr>
              <a:t>Ws</a:t>
            </a:r>
            <a:r>
              <a:rPr lang="zh-CN" altLang="en-US" sz="1600" b="0" dirty="0">
                <a:solidFill>
                  <a:schemeClr val="tx2"/>
                </a:solidFill>
                <a:latin typeface="Times New Roman" panose="02020603050405020304" pitchFamily="18" charset="0"/>
              </a:rPr>
              <a:t>代表在还没有收到接收方确认信息的情况下发送方最多可以发送的数据帧数。）</a:t>
            </a:r>
          </a:p>
          <a:p>
            <a:pPr marL="285750" indent="-285750">
              <a:lnSpc>
                <a:spcPct val="150000"/>
              </a:lnSpc>
              <a:buFont typeface="Wingdings" panose="05000000000000000000" pitchFamily="2" charset="2"/>
              <a:buChar char="Ø"/>
            </a:pPr>
            <a:r>
              <a:rPr lang="zh-CN" altLang="en-US" sz="1600" b="0" dirty="0">
                <a:solidFill>
                  <a:schemeClr val="tx2"/>
                </a:solidFill>
                <a:latin typeface="Times New Roman" panose="02020603050405020304" pitchFamily="18" charset="0"/>
              </a:rPr>
              <a:t>特例： 当</a:t>
            </a:r>
            <a:r>
              <a:rPr lang="en-US" altLang="zh-CN" sz="1600" b="0" dirty="0" err="1">
                <a:solidFill>
                  <a:schemeClr val="tx2"/>
                </a:solidFill>
                <a:latin typeface="Times New Roman" panose="02020603050405020304" pitchFamily="18" charset="0"/>
              </a:rPr>
              <a:t>Ws</a:t>
            </a:r>
            <a:r>
              <a:rPr lang="en-US" altLang="zh-CN" sz="1600" b="0" dirty="0">
                <a:solidFill>
                  <a:schemeClr val="tx2"/>
                </a:solidFill>
                <a:latin typeface="Times New Roman" panose="02020603050405020304" pitchFamily="18" charset="0"/>
              </a:rPr>
              <a:t>=1</a:t>
            </a:r>
            <a:r>
              <a:rPr lang="zh-CN" altLang="en-US" sz="1600" b="0" dirty="0">
                <a:solidFill>
                  <a:schemeClr val="tx2"/>
                </a:solidFill>
                <a:latin typeface="Times New Roman" panose="02020603050405020304" pitchFamily="18" charset="0"/>
              </a:rPr>
              <a:t>，为单帧停止等待协议</a:t>
            </a:r>
          </a:p>
        </p:txBody>
      </p:sp>
    </p:spTree>
    <p:extLst>
      <p:ext uri="{BB962C8B-B14F-4D97-AF65-F5344CB8AC3E}">
        <p14:creationId xmlns:p14="http://schemas.microsoft.com/office/powerpoint/2010/main" val="13024178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251520" y="764704"/>
            <a:ext cx="2339102" cy="455253"/>
          </a:xfrm>
          <a:prstGeom prst="rect">
            <a:avLst/>
          </a:prstGeom>
        </p:spPr>
        <p:txBody>
          <a:bodyPr wrap="none">
            <a:spAutoFit/>
          </a:bodyPr>
          <a:lstStyle/>
          <a:p>
            <a:pPr eaLnBrk="1" hangingPunct="1">
              <a:lnSpc>
                <a:spcPct val="150000"/>
              </a:lnSpc>
              <a:buNone/>
            </a:pPr>
            <a:r>
              <a:rPr lang="zh-CN" altLang="en-US" b="0" dirty="0">
                <a:solidFill>
                  <a:schemeClr val="tx2"/>
                </a:solidFill>
                <a:latin typeface="Times New Roman" panose="02020603050405020304" pitchFamily="18" charset="0"/>
              </a:rPr>
              <a:t>滑动窗口协议</a:t>
            </a:r>
            <a:r>
              <a:rPr lang="en-US" altLang="zh-CN" b="0" dirty="0">
                <a:solidFill>
                  <a:schemeClr val="tx2"/>
                </a:solidFill>
                <a:latin typeface="Times New Roman" panose="02020603050405020304" pitchFamily="18" charset="0"/>
              </a:rPr>
              <a:t>-</a:t>
            </a:r>
            <a:r>
              <a:rPr lang="zh-CN" altLang="en-US" b="0" dirty="0">
                <a:solidFill>
                  <a:schemeClr val="tx2"/>
                </a:solidFill>
                <a:latin typeface="Times New Roman" panose="02020603050405020304" pitchFamily="18" charset="0"/>
              </a:rPr>
              <a:t>发送方</a:t>
            </a:r>
            <a:endParaRPr lang="en-US" altLang="zh-CN" b="0" dirty="0">
              <a:solidFill>
                <a:schemeClr val="tx2"/>
              </a:solidFill>
              <a:latin typeface="Times New Roman" panose="02020603050405020304" pitchFamily="18" charset="0"/>
            </a:endParaRPr>
          </a:p>
        </p:txBody>
      </p:sp>
      <p:graphicFrame>
        <p:nvGraphicFramePr>
          <p:cNvPr id="13" name="Object 1">
            <a:extLst>
              <a:ext uri="{FF2B5EF4-FFF2-40B4-BE49-F238E27FC236}">
                <a16:creationId xmlns:a16="http://schemas.microsoft.com/office/drawing/2014/main" id="{746195C0-FDD9-427F-9218-7706C116E2CA}"/>
              </a:ext>
            </a:extLst>
          </p:cNvPr>
          <p:cNvGraphicFramePr>
            <a:graphicFrameLocks noChangeAspect="1"/>
          </p:cNvGraphicFramePr>
          <p:nvPr/>
        </p:nvGraphicFramePr>
        <p:xfrm>
          <a:off x="1331640" y="1588150"/>
          <a:ext cx="6480720" cy="4505146"/>
        </p:xfrm>
        <a:graphic>
          <a:graphicData uri="http://schemas.openxmlformats.org/presentationml/2006/ole">
            <mc:AlternateContent xmlns:mc="http://schemas.openxmlformats.org/markup-compatibility/2006">
              <mc:Choice xmlns:v="urn:schemas-microsoft-com:vml" Requires="v">
                <p:oleObj spid="_x0000_s14339" name="Visio" r:id="rId4" imgW="4787900" imgH="3327400" progId="Visio.Drawing.11">
                  <p:embed/>
                </p:oleObj>
              </mc:Choice>
              <mc:Fallback>
                <p:oleObj name="Visio" r:id="rId4" imgW="4787900" imgH="3327400" progId="Visio.Drawing.11">
                  <p:embed/>
                  <p:pic>
                    <p:nvPicPr>
                      <p:cNvPr id="13" name="Object 1">
                        <a:extLst>
                          <a:ext uri="{FF2B5EF4-FFF2-40B4-BE49-F238E27FC236}">
                            <a16:creationId xmlns:a16="http://schemas.microsoft.com/office/drawing/2014/main" id="{746195C0-FDD9-427F-9218-7706C116E2C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31640" y="1588150"/>
                        <a:ext cx="6480720" cy="4505146"/>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307262862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251520" y="764704"/>
            <a:ext cx="2339102" cy="455253"/>
          </a:xfrm>
          <a:prstGeom prst="rect">
            <a:avLst/>
          </a:prstGeom>
        </p:spPr>
        <p:txBody>
          <a:bodyPr wrap="none">
            <a:spAutoFit/>
          </a:bodyPr>
          <a:lstStyle/>
          <a:p>
            <a:pPr eaLnBrk="1" hangingPunct="1">
              <a:lnSpc>
                <a:spcPct val="150000"/>
              </a:lnSpc>
              <a:buNone/>
            </a:pPr>
            <a:r>
              <a:rPr lang="zh-CN" altLang="en-US" b="0" dirty="0">
                <a:solidFill>
                  <a:schemeClr val="tx2"/>
                </a:solidFill>
                <a:latin typeface="Times New Roman" panose="02020603050405020304" pitchFamily="18" charset="0"/>
              </a:rPr>
              <a:t>滑动窗口协议</a:t>
            </a:r>
            <a:r>
              <a:rPr lang="en-US" altLang="zh-CN" b="0" dirty="0">
                <a:solidFill>
                  <a:schemeClr val="tx2"/>
                </a:solidFill>
                <a:latin typeface="Times New Roman" panose="02020603050405020304" pitchFamily="18" charset="0"/>
              </a:rPr>
              <a:t>-</a:t>
            </a:r>
            <a:r>
              <a:rPr lang="zh-CN" altLang="en-US" b="0" dirty="0">
                <a:solidFill>
                  <a:schemeClr val="tx2"/>
                </a:solidFill>
                <a:latin typeface="Times New Roman" panose="02020603050405020304" pitchFamily="18" charset="0"/>
              </a:rPr>
              <a:t>接收方</a:t>
            </a:r>
            <a:endParaRPr lang="en-US" altLang="zh-CN" b="0" dirty="0">
              <a:solidFill>
                <a:schemeClr val="tx2"/>
              </a:solidFill>
              <a:latin typeface="Times New Roman" panose="02020603050405020304" pitchFamily="18" charset="0"/>
            </a:endParaRPr>
          </a:p>
        </p:txBody>
      </p:sp>
      <p:graphicFrame>
        <p:nvGraphicFramePr>
          <p:cNvPr id="4" name="Object 3">
            <a:extLst>
              <a:ext uri="{FF2B5EF4-FFF2-40B4-BE49-F238E27FC236}">
                <a16:creationId xmlns:a16="http://schemas.microsoft.com/office/drawing/2014/main" id="{F011CDBE-B4FC-4361-8CAE-C0D11857B8C5}"/>
              </a:ext>
            </a:extLst>
          </p:cNvPr>
          <p:cNvGraphicFramePr>
            <a:graphicFrameLocks noChangeAspect="1"/>
          </p:cNvGraphicFramePr>
          <p:nvPr/>
        </p:nvGraphicFramePr>
        <p:xfrm>
          <a:off x="1547813" y="2133600"/>
          <a:ext cx="5976937" cy="4103688"/>
        </p:xfrm>
        <a:graphic>
          <a:graphicData uri="http://schemas.openxmlformats.org/presentationml/2006/ole">
            <mc:AlternateContent xmlns:mc="http://schemas.openxmlformats.org/markup-compatibility/2006">
              <mc:Choice xmlns:v="urn:schemas-microsoft-com:vml" Requires="v">
                <p:oleObj spid="_x0000_s15363" name="Visio" r:id="rId4" imgW="4889500" imgH="3365500" progId="Visio.Drawing.11">
                  <p:embed/>
                </p:oleObj>
              </mc:Choice>
              <mc:Fallback>
                <p:oleObj name="Visio" r:id="rId4" imgW="4889500" imgH="3365500" progId="Visio.Drawing.11">
                  <p:embed/>
                  <p:pic>
                    <p:nvPicPr>
                      <p:cNvPr id="4" name="Object 3">
                        <a:extLst>
                          <a:ext uri="{FF2B5EF4-FFF2-40B4-BE49-F238E27FC236}">
                            <a16:creationId xmlns:a16="http://schemas.microsoft.com/office/drawing/2014/main" id="{F011CDBE-B4FC-4361-8CAE-C0D11857B8C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47813" y="2133600"/>
                        <a:ext cx="5976937" cy="4103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28117711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4"/>
          <p:cNvSpPr txBox="1">
            <a:spLocks/>
          </p:cNvSpPr>
          <p:nvPr/>
        </p:nvSpPr>
        <p:spPr bwMode="auto">
          <a:xfrm>
            <a:off x="215106" y="634207"/>
            <a:ext cx="8713788" cy="2881312"/>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90488" indent="-90488" algn="l" rtl="0" eaLnBrk="0" fontAlgn="base" hangingPunct="0">
              <a:lnSpc>
                <a:spcPct val="90000"/>
              </a:lnSpc>
              <a:spcBef>
                <a:spcPts val="1200"/>
              </a:spcBef>
              <a:spcAft>
                <a:spcPts val="200"/>
              </a:spcAft>
              <a:buClr>
                <a:schemeClr val="accent1"/>
              </a:buClr>
              <a:buSzPct val="100000"/>
              <a:buFont typeface="Calibri" panose="020F0502020204030204" pitchFamily="34" charset="0"/>
              <a:buChar char=" "/>
              <a:defRPr sz="2000" kern="1200">
                <a:solidFill>
                  <a:srgbClr val="404040"/>
                </a:solidFill>
                <a:latin typeface="+mn-lt"/>
                <a:ea typeface="+mn-ea"/>
                <a:cs typeface="+mn-cs"/>
              </a:defRPr>
            </a:lvl1pPr>
            <a:lvl2pPr marL="382588" indent="-182563" algn="l" rtl="0" eaLnBrk="0" fontAlgn="base" hangingPunct="0">
              <a:lnSpc>
                <a:spcPct val="90000"/>
              </a:lnSpc>
              <a:spcBef>
                <a:spcPts val="200"/>
              </a:spcBef>
              <a:spcAft>
                <a:spcPts val="400"/>
              </a:spcAft>
              <a:buClr>
                <a:schemeClr val="accent1"/>
              </a:buClr>
              <a:buFont typeface="Calibri" panose="020F0502020204030204" pitchFamily="34" charset="0"/>
              <a:buChar char="◦"/>
              <a:defRPr kern="1200">
                <a:solidFill>
                  <a:srgbClr val="404040"/>
                </a:solidFill>
                <a:latin typeface="+mn-lt"/>
                <a:ea typeface="+mn-ea"/>
                <a:cs typeface="+mn-cs"/>
              </a:defRPr>
            </a:lvl2pPr>
            <a:lvl3pPr marL="566738" indent="-182563" algn="l" rtl="0" eaLnBrk="0" fontAlgn="base" hangingPunct="0">
              <a:lnSpc>
                <a:spcPct val="90000"/>
              </a:lnSpc>
              <a:spcBef>
                <a:spcPts val="200"/>
              </a:spcBef>
              <a:spcAft>
                <a:spcPts val="400"/>
              </a:spcAft>
              <a:buClr>
                <a:schemeClr val="accent1"/>
              </a:buClr>
              <a:buFont typeface="Calibri" panose="020F0502020204030204" pitchFamily="34" charset="0"/>
              <a:buChar char="◦"/>
              <a:defRPr sz="1400" kern="1200">
                <a:solidFill>
                  <a:srgbClr val="404040"/>
                </a:solidFill>
                <a:latin typeface="+mn-lt"/>
                <a:ea typeface="+mn-ea"/>
                <a:cs typeface="+mn-cs"/>
              </a:defRPr>
            </a:lvl3pPr>
            <a:lvl4pPr marL="749300" indent="-182563" algn="l" rtl="0" eaLnBrk="0" fontAlgn="base" hangingPunct="0">
              <a:lnSpc>
                <a:spcPct val="90000"/>
              </a:lnSpc>
              <a:spcBef>
                <a:spcPts val="200"/>
              </a:spcBef>
              <a:spcAft>
                <a:spcPts val="400"/>
              </a:spcAft>
              <a:buClr>
                <a:schemeClr val="accent1"/>
              </a:buClr>
              <a:buFont typeface="Calibri" panose="020F0502020204030204" pitchFamily="34" charset="0"/>
              <a:buChar char="◦"/>
              <a:defRPr sz="1400" kern="1200">
                <a:solidFill>
                  <a:srgbClr val="404040"/>
                </a:solidFill>
                <a:latin typeface="+mn-lt"/>
                <a:ea typeface="+mn-ea"/>
                <a:cs typeface="+mn-cs"/>
              </a:defRPr>
            </a:lvl4pPr>
            <a:lvl5pPr marL="931863" indent="-182563" algn="l" rtl="0" eaLnBrk="0" fontAlgn="base" hangingPunct="0">
              <a:lnSpc>
                <a:spcPct val="90000"/>
              </a:lnSpc>
              <a:spcBef>
                <a:spcPts val="200"/>
              </a:spcBef>
              <a:spcAft>
                <a:spcPts val="400"/>
              </a:spcAft>
              <a:buClr>
                <a:schemeClr val="accent1"/>
              </a:buClr>
              <a:buFont typeface="Calibri" panose="020F0502020204030204" pitchFamily="34" charset="0"/>
              <a:buChar char="◦"/>
              <a:defRPr sz="1400" kern="1200">
                <a:solidFill>
                  <a:srgbClr val="404040"/>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eaLnBrk="1" hangingPunct="1">
              <a:lnSpc>
                <a:spcPct val="150000"/>
              </a:lnSpc>
              <a:buNone/>
            </a:pPr>
            <a:r>
              <a:rPr lang="zh-CN" altLang="en-US" sz="2400" b="0" dirty="0">
                <a:solidFill>
                  <a:schemeClr val="tx2"/>
                </a:solidFill>
                <a:latin typeface="Times New Roman" panose="02020603050405020304" pitchFamily="18" charset="0"/>
              </a:rPr>
              <a:t>小结：</a:t>
            </a:r>
            <a:endParaRPr lang="en-US" altLang="zh-CN" sz="2400" b="0" dirty="0">
              <a:solidFill>
                <a:schemeClr val="tx2"/>
              </a:solidFill>
              <a:latin typeface="Times New Roman" panose="02020603050405020304" pitchFamily="18" charset="0"/>
            </a:endParaRPr>
          </a:p>
          <a:p>
            <a:pPr eaLnBrk="1" hangingPunct="1">
              <a:lnSpc>
                <a:spcPct val="150000"/>
              </a:lnSpc>
              <a:buFont typeface="Wingdings" panose="05000000000000000000" pitchFamily="2" charset="2"/>
              <a:buChar char="Ø"/>
            </a:pPr>
            <a:endParaRPr lang="en-US" altLang="zh-CN" sz="2400" b="0" dirty="0">
              <a:solidFill>
                <a:schemeClr val="tx2"/>
              </a:solidFill>
              <a:latin typeface="Times New Roman" panose="02020603050405020304" pitchFamily="18" charset="0"/>
            </a:endParaRPr>
          </a:p>
        </p:txBody>
      </p:sp>
      <p:sp>
        <p:nvSpPr>
          <p:cNvPr id="3" name="矩形 2">
            <a:extLst>
              <a:ext uri="{FF2B5EF4-FFF2-40B4-BE49-F238E27FC236}">
                <a16:creationId xmlns:a16="http://schemas.microsoft.com/office/drawing/2014/main" id="{09C69542-CE57-4C84-83A5-8F8A59548DE6}"/>
              </a:ext>
            </a:extLst>
          </p:cNvPr>
          <p:cNvSpPr/>
          <p:nvPr/>
        </p:nvSpPr>
        <p:spPr>
          <a:xfrm>
            <a:off x="251520" y="1493234"/>
            <a:ext cx="8496944" cy="4044569"/>
          </a:xfrm>
          <a:prstGeom prst="rect">
            <a:avLst/>
          </a:prstGeom>
        </p:spPr>
        <p:txBody>
          <a:bodyPr wrap="square">
            <a:spAutoFit/>
          </a:bodyPr>
          <a:lstStyle/>
          <a:p>
            <a:pPr eaLnBrk="1" hangingPunct="1">
              <a:lnSpc>
                <a:spcPct val="150000"/>
              </a:lnSpc>
              <a:buFont typeface="Wingdings" panose="05000000000000000000" pitchFamily="2" charset="2"/>
              <a:buChar char="Ø"/>
            </a:pPr>
            <a:r>
              <a:rPr lang="zh-CN" altLang="en-US" sz="2400" b="0" dirty="0">
                <a:solidFill>
                  <a:schemeClr val="tx2"/>
                </a:solidFill>
                <a:latin typeface="Times New Roman" panose="02020603050405020304" pitchFamily="18" charset="0"/>
              </a:rPr>
              <a:t>数据链路层也需要流量控制，以使接收方有足够的缓存空间来接收每一个帧。</a:t>
            </a:r>
            <a:endParaRPr lang="en-US" altLang="zh-CN" sz="2400" b="0" dirty="0">
              <a:solidFill>
                <a:schemeClr val="tx2"/>
              </a:solidFill>
              <a:latin typeface="Times New Roman" panose="02020603050405020304" pitchFamily="18" charset="0"/>
            </a:endParaRPr>
          </a:p>
          <a:p>
            <a:pPr eaLnBrk="1" hangingPunct="1">
              <a:lnSpc>
                <a:spcPct val="150000"/>
              </a:lnSpc>
              <a:buFont typeface="Wingdings" panose="05000000000000000000" pitchFamily="2" charset="2"/>
              <a:buChar char="Ø"/>
            </a:pPr>
            <a:r>
              <a:rPr lang="zh-CN" altLang="en-US" sz="2400" b="0" dirty="0">
                <a:solidFill>
                  <a:schemeClr val="tx2"/>
                </a:solidFill>
                <a:latin typeface="Times New Roman" panose="02020603050405020304" pitchFamily="18" charset="0"/>
              </a:rPr>
              <a:t>流量控制的基本方法</a:t>
            </a:r>
            <a:endParaRPr lang="en-US" altLang="zh-CN" sz="2400" b="0" dirty="0">
              <a:solidFill>
                <a:schemeClr val="tx2"/>
              </a:solidFill>
              <a:latin typeface="Times New Roman" panose="02020603050405020304" pitchFamily="18" charset="0"/>
            </a:endParaRPr>
          </a:p>
          <a:p>
            <a:pPr lvl="1" eaLnBrk="1" hangingPunct="1">
              <a:lnSpc>
                <a:spcPct val="150000"/>
              </a:lnSpc>
              <a:buFont typeface="Wingdings" panose="05000000000000000000" pitchFamily="2" charset="2"/>
              <a:buChar char="Ø"/>
            </a:pPr>
            <a:r>
              <a:rPr lang="zh-CN" altLang="en-US" sz="2200" b="0" dirty="0">
                <a:solidFill>
                  <a:schemeClr val="tx2"/>
                </a:solidFill>
                <a:latin typeface="Times New Roman" panose="02020603050405020304" pitchFamily="18" charset="0"/>
              </a:rPr>
              <a:t>单帧停止等待协议</a:t>
            </a:r>
            <a:endParaRPr lang="en-US" altLang="zh-CN" sz="2200" b="0" dirty="0">
              <a:solidFill>
                <a:schemeClr val="tx2"/>
              </a:solidFill>
              <a:latin typeface="Times New Roman" panose="02020603050405020304" pitchFamily="18" charset="0"/>
            </a:endParaRPr>
          </a:p>
          <a:p>
            <a:pPr lvl="1" eaLnBrk="1" hangingPunct="1">
              <a:lnSpc>
                <a:spcPct val="150000"/>
              </a:lnSpc>
              <a:buFont typeface="Wingdings" panose="05000000000000000000" pitchFamily="2" charset="2"/>
              <a:buChar char="Ø"/>
            </a:pPr>
            <a:r>
              <a:rPr lang="zh-CN" altLang="en-US" sz="2200" b="0" dirty="0">
                <a:solidFill>
                  <a:schemeClr val="tx2"/>
                </a:solidFill>
                <a:latin typeface="Times New Roman" panose="02020603050405020304" pitchFamily="18" charset="0"/>
              </a:rPr>
              <a:t>连续发送</a:t>
            </a:r>
            <a:r>
              <a:rPr lang="en-US" altLang="zh-CN" sz="2200" b="0" dirty="0">
                <a:solidFill>
                  <a:schemeClr val="tx2"/>
                </a:solidFill>
                <a:latin typeface="Times New Roman" panose="02020603050405020304" pitchFamily="18" charset="0"/>
              </a:rPr>
              <a:t>ARQ</a:t>
            </a:r>
            <a:r>
              <a:rPr lang="zh-CN" altLang="en-US" sz="2200" b="0" dirty="0">
                <a:solidFill>
                  <a:schemeClr val="tx2"/>
                </a:solidFill>
                <a:latin typeface="Times New Roman" panose="02020603050405020304" pitchFamily="18" charset="0"/>
              </a:rPr>
              <a:t>协议</a:t>
            </a:r>
            <a:endParaRPr lang="en-US" altLang="zh-CN" sz="2200" b="0" dirty="0">
              <a:solidFill>
                <a:schemeClr val="tx2"/>
              </a:solidFill>
              <a:latin typeface="Times New Roman" panose="02020603050405020304" pitchFamily="18" charset="0"/>
            </a:endParaRPr>
          </a:p>
          <a:p>
            <a:pPr lvl="2" eaLnBrk="1" hangingPunct="1">
              <a:lnSpc>
                <a:spcPct val="150000"/>
              </a:lnSpc>
              <a:buFont typeface="Wingdings" panose="05000000000000000000" pitchFamily="2" charset="2"/>
              <a:buChar char="Ø"/>
            </a:pPr>
            <a:r>
              <a:rPr lang="zh-CN" altLang="en-US" b="0" dirty="0">
                <a:solidFill>
                  <a:schemeClr val="tx2"/>
                </a:solidFill>
                <a:latin typeface="Times New Roman" panose="02020603050405020304" pitchFamily="18" charset="0"/>
              </a:rPr>
              <a:t>拉回重发机制</a:t>
            </a:r>
            <a:endParaRPr lang="en-US" altLang="zh-CN" b="0" dirty="0">
              <a:solidFill>
                <a:schemeClr val="tx2"/>
              </a:solidFill>
              <a:latin typeface="Times New Roman" panose="02020603050405020304" pitchFamily="18" charset="0"/>
            </a:endParaRPr>
          </a:p>
          <a:p>
            <a:pPr lvl="2" eaLnBrk="1" hangingPunct="1">
              <a:lnSpc>
                <a:spcPct val="150000"/>
              </a:lnSpc>
              <a:buFont typeface="Wingdings" panose="05000000000000000000" pitchFamily="2" charset="2"/>
              <a:buChar char="Ø"/>
            </a:pPr>
            <a:r>
              <a:rPr lang="zh-CN" altLang="en-US" b="0" dirty="0">
                <a:solidFill>
                  <a:schemeClr val="tx2"/>
                </a:solidFill>
                <a:latin typeface="Times New Roman" panose="02020603050405020304" pitchFamily="18" charset="0"/>
              </a:rPr>
              <a:t>选择重发机制</a:t>
            </a:r>
            <a:endParaRPr lang="en-US" altLang="zh-CN" b="0" dirty="0">
              <a:solidFill>
                <a:schemeClr val="tx2"/>
              </a:solidFill>
              <a:latin typeface="Times New Roman" panose="02020603050405020304" pitchFamily="18" charset="0"/>
            </a:endParaRPr>
          </a:p>
          <a:p>
            <a:pPr lvl="1" eaLnBrk="1" hangingPunct="1">
              <a:lnSpc>
                <a:spcPct val="150000"/>
              </a:lnSpc>
              <a:buFont typeface="Wingdings" panose="05000000000000000000" pitchFamily="2" charset="2"/>
              <a:buChar char="Ø"/>
            </a:pPr>
            <a:r>
              <a:rPr lang="zh-CN" altLang="en-US" sz="2200" b="0" dirty="0">
                <a:solidFill>
                  <a:schemeClr val="tx2"/>
                </a:solidFill>
                <a:latin typeface="Times New Roman" panose="02020603050405020304" pitchFamily="18" charset="0"/>
              </a:rPr>
              <a:t>滑动窗口协议</a:t>
            </a:r>
            <a:endParaRPr lang="en-US" altLang="zh-CN" sz="2200" b="0" dirty="0">
              <a:solidFill>
                <a:schemeClr val="tx2"/>
              </a:solidFill>
              <a:latin typeface="Times New Roman" panose="02020603050405020304" pitchFamily="18" charset="0"/>
            </a:endParaRPr>
          </a:p>
        </p:txBody>
      </p:sp>
    </p:spTree>
    <p:extLst>
      <p:ext uri="{BB962C8B-B14F-4D97-AF65-F5344CB8AC3E}">
        <p14:creationId xmlns:p14="http://schemas.microsoft.com/office/powerpoint/2010/main" val="290591238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4"/>
          <p:cNvSpPr txBox="1">
            <a:spLocks/>
          </p:cNvSpPr>
          <p:nvPr/>
        </p:nvSpPr>
        <p:spPr bwMode="auto">
          <a:xfrm>
            <a:off x="215106" y="634207"/>
            <a:ext cx="8713788" cy="2881312"/>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90488" indent="-90488" algn="l" rtl="0" eaLnBrk="0" fontAlgn="base" hangingPunct="0">
              <a:lnSpc>
                <a:spcPct val="90000"/>
              </a:lnSpc>
              <a:spcBef>
                <a:spcPts val="1200"/>
              </a:spcBef>
              <a:spcAft>
                <a:spcPts val="200"/>
              </a:spcAft>
              <a:buClr>
                <a:schemeClr val="accent1"/>
              </a:buClr>
              <a:buSzPct val="100000"/>
              <a:buFont typeface="Calibri" panose="020F0502020204030204" pitchFamily="34" charset="0"/>
              <a:buChar char=" "/>
              <a:defRPr sz="2000" kern="1200">
                <a:solidFill>
                  <a:srgbClr val="404040"/>
                </a:solidFill>
                <a:latin typeface="+mn-lt"/>
                <a:ea typeface="+mn-ea"/>
                <a:cs typeface="+mn-cs"/>
              </a:defRPr>
            </a:lvl1pPr>
            <a:lvl2pPr marL="382588" indent="-182563" algn="l" rtl="0" eaLnBrk="0" fontAlgn="base" hangingPunct="0">
              <a:lnSpc>
                <a:spcPct val="90000"/>
              </a:lnSpc>
              <a:spcBef>
                <a:spcPts val="200"/>
              </a:spcBef>
              <a:spcAft>
                <a:spcPts val="400"/>
              </a:spcAft>
              <a:buClr>
                <a:schemeClr val="accent1"/>
              </a:buClr>
              <a:buFont typeface="Calibri" panose="020F0502020204030204" pitchFamily="34" charset="0"/>
              <a:buChar char="◦"/>
              <a:defRPr kern="1200">
                <a:solidFill>
                  <a:srgbClr val="404040"/>
                </a:solidFill>
                <a:latin typeface="+mn-lt"/>
                <a:ea typeface="+mn-ea"/>
                <a:cs typeface="+mn-cs"/>
              </a:defRPr>
            </a:lvl2pPr>
            <a:lvl3pPr marL="566738" indent="-182563" algn="l" rtl="0" eaLnBrk="0" fontAlgn="base" hangingPunct="0">
              <a:lnSpc>
                <a:spcPct val="90000"/>
              </a:lnSpc>
              <a:spcBef>
                <a:spcPts val="200"/>
              </a:spcBef>
              <a:spcAft>
                <a:spcPts val="400"/>
              </a:spcAft>
              <a:buClr>
                <a:schemeClr val="accent1"/>
              </a:buClr>
              <a:buFont typeface="Calibri" panose="020F0502020204030204" pitchFamily="34" charset="0"/>
              <a:buChar char="◦"/>
              <a:defRPr sz="1400" kern="1200">
                <a:solidFill>
                  <a:srgbClr val="404040"/>
                </a:solidFill>
                <a:latin typeface="+mn-lt"/>
                <a:ea typeface="+mn-ea"/>
                <a:cs typeface="+mn-cs"/>
              </a:defRPr>
            </a:lvl3pPr>
            <a:lvl4pPr marL="749300" indent="-182563" algn="l" rtl="0" eaLnBrk="0" fontAlgn="base" hangingPunct="0">
              <a:lnSpc>
                <a:spcPct val="90000"/>
              </a:lnSpc>
              <a:spcBef>
                <a:spcPts val="200"/>
              </a:spcBef>
              <a:spcAft>
                <a:spcPts val="400"/>
              </a:spcAft>
              <a:buClr>
                <a:schemeClr val="accent1"/>
              </a:buClr>
              <a:buFont typeface="Calibri" panose="020F0502020204030204" pitchFamily="34" charset="0"/>
              <a:buChar char="◦"/>
              <a:defRPr sz="1400" kern="1200">
                <a:solidFill>
                  <a:srgbClr val="404040"/>
                </a:solidFill>
                <a:latin typeface="+mn-lt"/>
                <a:ea typeface="+mn-ea"/>
                <a:cs typeface="+mn-cs"/>
              </a:defRPr>
            </a:lvl4pPr>
            <a:lvl5pPr marL="931863" indent="-182563" algn="l" rtl="0" eaLnBrk="0" fontAlgn="base" hangingPunct="0">
              <a:lnSpc>
                <a:spcPct val="90000"/>
              </a:lnSpc>
              <a:spcBef>
                <a:spcPts val="200"/>
              </a:spcBef>
              <a:spcAft>
                <a:spcPts val="400"/>
              </a:spcAft>
              <a:buClr>
                <a:schemeClr val="accent1"/>
              </a:buClr>
              <a:buFont typeface="Calibri" panose="020F0502020204030204" pitchFamily="34" charset="0"/>
              <a:buChar char="◦"/>
              <a:defRPr sz="1400" kern="1200">
                <a:solidFill>
                  <a:srgbClr val="404040"/>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eaLnBrk="1" hangingPunct="1">
              <a:lnSpc>
                <a:spcPct val="150000"/>
              </a:lnSpc>
              <a:buNone/>
            </a:pPr>
            <a:r>
              <a:rPr lang="zh-CN" altLang="en-US" sz="2400" b="0" dirty="0">
                <a:solidFill>
                  <a:schemeClr val="tx2"/>
                </a:solidFill>
                <a:latin typeface="Times New Roman" panose="02020603050405020304" pitchFamily="18" charset="0"/>
              </a:rPr>
              <a:t>物理层、数据链路层、网络层</a:t>
            </a:r>
            <a:endParaRPr lang="en-US" altLang="zh-CN" sz="2400" b="0" dirty="0">
              <a:solidFill>
                <a:schemeClr val="tx2"/>
              </a:solidFill>
              <a:latin typeface="Times New Roman" panose="02020603050405020304" pitchFamily="18" charset="0"/>
            </a:endParaRPr>
          </a:p>
        </p:txBody>
      </p:sp>
      <p:grpSp>
        <p:nvGrpSpPr>
          <p:cNvPr id="3" name="组合 2">
            <a:extLst>
              <a:ext uri="{FF2B5EF4-FFF2-40B4-BE49-F238E27FC236}">
                <a16:creationId xmlns:a16="http://schemas.microsoft.com/office/drawing/2014/main" id="{388A6537-7603-4F2E-9140-031154F954E5}"/>
              </a:ext>
            </a:extLst>
          </p:cNvPr>
          <p:cNvGrpSpPr/>
          <p:nvPr/>
        </p:nvGrpSpPr>
        <p:grpSpPr>
          <a:xfrm>
            <a:off x="395536" y="1484784"/>
            <a:ext cx="8713788" cy="3024336"/>
            <a:chOff x="709393" y="1772816"/>
            <a:chExt cx="7725216" cy="1487272"/>
          </a:xfrm>
        </p:grpSpPr>
        <p:sp>
          <p:nvSpPr>
            <p:cNvPr id="4" name="矩形 3">
              <a:extLst>
                <a:ext uri="{FF2B5EF4-FFF2-40B4-BE49-F238E27FC236}">
                  <a16:creationId xmlns:a16="http://schemas.microsoft.com/office/drawing/2014/main" id="{7187F154-DD85-4F26-AD82-E35AB7E19596}"/>
                </a:ext>
              </a:extLst>
            </p:cNvPr>
            <p:cNvSpPr/>
            <p:nvPr/>
          </p:nvSpPr>
          <p:spPr>
            <a:xfrm>
              <a:off x="755576" y="1772816"/>
              <a:ext cx="7632848" cy="1440160"/>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L 形 4">
              <a:extLst>
                <a:ext uri="{FF2B5EF4-FFF2-40B4-BE49-F238E27FC236}">
                  <a16:creationId xmlns:a16="http://schemas.microsoft.com/office/drawing/2014/main" id="{F5081FAF-304D-465A-B26C-2922D5FE5B87}"/>
                </a:ext>
              </a:extLst>
            </p:cNvPr>
            <p:cNvSpPr/>
            <p:nvPr/>
          </p:nvSpPr>
          <p:spPr>
            <a:xfrm rot="5400000">
              <a:off x="696481" y="1785730"/>
              <a:ext cx="288030" cy="262206"/>
            </a:xfrm>
            <a:prstGeom prst="corner">
              <a:avLst>
                <a:gd name="adj1" fmla="val 26554"/>
                <a:gd name="adj2" fmla="val 21879"/>
              </a:avLst>
            </a:prstGeom>
            <a:solidFill>
              <a:schemeClr val="accent2">
                <a:lumMod val="90000"/>
              </a:schemeClr>
            </a:solidFill>
            <a:ln>
              <a:solidFill>
                <a:schemeClr val="accent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L 形 5">
              <a:extLst>
                <a:ext uri="{FF2B5EF4-FFF2-40B4-BE49-F238E27FC236}">
                  <a16:creationId xmlns:a16="http://schemas.microsoft.com/office/drawing/2014/main" id="{41D81CC3-F5AC-4D7B-9919-9C20F4AB0B4E}"/>
                </a:ext>
              </a:extLst>
            </p:cNvPr>
            <p:cNvSpPr/>
            <p:nvPr/>
          </p:nvSpPr>
          <p:spPr>
            <a:xfrm rot="16200000">
              <a:off x="8171937" y="2997417"/>
              <a:ext cx="263137" cy="262206"/>
            </a:xfrm>
            <a:prstGeom prst="corner">
              <a:avLst>
                <a:gd name="adj1" fmla="val 30609"/>
                <a:gd name="adj2" fmla="val 23906"/>
              </a:avLst>
            </a:prstGeom>
            <a:solidFill>
              <a:schemeClr val="accent2">
                <a:lumMod val="90000"/>
              </a:schemeClr>
            </a:solidFill>
            <a:ln>
              <a:solidFill>
                <a:schemeClr val="accent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矩形 6">
            <a:extLst>
              <a:ext uri="{FF2B5EF4-FFF2-40B4-BE49-F238E27FC236}">
                <a16:creationId xmlns:a16="http://schemas.microsoft.com/office/drawing/2014/main" id="{AF4268BD-149E-4D29-A383-8D45532E905D}"/>
              </a:ext>
            </a:extLst>
          </p:cNvPr>
          <p:cNvSpPr/>
          <p:nvPr/>
        </p:nvSpPr>
        <p:spPr>
          <a:xfrm>
            <a:off x="743389" y="1673633"/>
            <a:ext cx="8005075" cy="2117246"/>
          </a:xfrm>
          <a:prstGeom prst="rect">
            <a:avLst/>
          </a:prstGeom>
        </p:spPr>
        <p:txBody>
          <a:bodyPr wrap="square">
            <a:spAutoFit/>
          </a:bodyPr>
          <a:lstStyle/>
          <a:p>
            <a:pPr marL="285750" indent="-285750" eaLnBrk="1" hangingPunct="1">
              <a:lnSpc>
                <a:spcPct val="150000"/>
              </a:lnSpc>
              <a:buFont typeface="Wingdings" panose="05000000000000000000" pitchFamily="2" charset="2"/>
              <a:buChar char="Ø"/>
            </a:pPr>
            <a:r>
              <a:rPr lang="zh-CN" altLang="en-US" b="0" dirty="0">
                <a:solidFill>
                  <a:schemeClr val="tx2"/>
                </a:solidFill>
                <a:latin typeface="Times New Roman" panose="02020603050405020304" pitchFamily="18" charset="0"/>
              </a:rPr>
              <a:t>物理层：为数据传输提供所需要的物理链路。</a:t>
            </a:r>
            <a:endParaRPr lang="en-US" altLang="zh-CN" b="0" dirty="0">
              <a:solidFill>
                <a:schemeClr val="tx2"/>
              </a:solidFill>
              <a:latin typeface="Times New Roman" panose="02020603050405020304" pitchFamily="18" charset="0"/>
              <a:cs typeface="Times New Roman" panose="02020603050405020304" pitchFamily="18" charset="0"/>
            </a:endParaRPr>
          </a:p>
          <a:p>
            <a:pPr marL="285750" indent="-285750" eaLnBrk="1" hangingPunct="1">
              <a:lnSpc>
                <a:spcPct val="150000"/>
              </a:lnSpc>
              <a:buFont typeface="Wingdings" panose="05000000000000000000" pitchFamily="2" charset="2"/>
              <a:buChar char="Ø"/>
            </a:pPr>
            <a:r>
              <a:rPr lang="zh-CN" altLang="en-US" b="0" dirty="0">
                <a:solidFill>
                  <a:schemeClr val="tx2"/>
                </a:solidFill>
                <a:latin typeface="Times New Roman" panose="02020603050405020304" pitchFamily="18" charset="0"/>
              </a:rPr>
              <a:t>数据链路层：将数据</a:t>
            </a:r>
            <a:r>
              <a:rPr lang="zh-CN" altLang="en-US" b="0" dirty="0">
                <a:solidFill>
                  <a:srgbClr val="FF0000"/>
                </a:solidFill>
                <a:latin typeface="Times New Roman" panose="02020603050405020304" pitchFamily="18" charset="0"/>
              </a:rPr>
              <a:t>从物理链路的一个节点传送到下一个节点</a:t>
            </a:r>
            <a:r>
              <a:rPr lang="zh-CN" altLang="en-US" b="0" dirty="0">
                <a:solidFill>
                  <a:schemeClr val="tx2"/>
                </a:solidFill>
                <a:latin typeface="Times New Roman" panose="02020603050405020304" pitchFamily="18" charset="0"/>
              </a:rPr>
              <a:t>。</a:t>
            </a:r>
          </a:p>
          <a:p>
            <a:pPr marL="742950" lvl="1" indent="-285750" eaLnBrk="1" hangingPunct="1">
              <a:lnSpc>
                <a:spcPct val="150000"/>
              </a:lnSpc>
              <a:buFont typeface="Wingdings" panose="05000000000000000000" pitchFamily="2" charset="2"/>
              <a:buChar char="Ø"/>
            </a:pPr>
            <a:r>
              <a:rPr lang="zh-CN" altLang="en-US" b="0" dirty="0">
                <a:solidFill>
                  <a:schemeClr val="tx2"/>
                </a:solidFill>
                <a:latin typeface="Times New Roman" panose="02020603050405020304" pitchFamily="18" charset="0"/>
              </a:rPr>
              <a:t>不同的链路采用不同的链路层协议，提供的服务不同。</a:t>
            </a:r>
            <a:endParaRPr lang="en-US" altLang="zh-CN" b="0" dirty="0">
              <a:solidFill>
                <a:schemeClr val="tx2"/>
              </a:solidFill>
              <a:latin typeface="Times New Roman" panose="02020603050405020304" pitchFamily="18" charset="0"/>
            </a:endParaRPr>
          </a:p>
          <a:p>
            <a:pPr marL="285750" indent="-285750" eaLnBrk="1" hangingPunct="1">
              <a:lnSpc>
                <a:spcPct val="150000"/>
              </a:lnSpc>
              <a:buFont typeface="Wingdings" panose="05000000000000000000" pitchFamily="2" charset="2"/>
              <a:buChar char="Ø"/>
            </a:pPr>
            <a:r>
              <a:rPr lang="zh-CN" altLang="en-US" b="0" dirty="0">
                <a:solidFill>
                  <a:schemeClr val="tx2"/>
                </a:solidFill>
                <a:latin typeface="Times New Roman" panose="02020603050405020304" pitchFamily="18" charset="0"/>
              </a:rPr>
              <a:t>网络层：将数据</a:t>
            </a:r>
            <a:r>
              <a:rPr lang="zh-CN" altLang="en-US" b="0" dirty="0">
                <a:solidFill>
                  <a:srgbClr val="FF0000"/>
                </a:solidFill>
                <a:latin typeface="Times New Roman" panose="02020603050405020304" pitchFamily="18" charset="0"/>
              </a:rPr>
              <a:t>从数据链路的源主机传送到目的主机</a:t>
            </a:r>
            <a:r>
              <a:rPr lang="zh-CN" altLang="en-US" b="0" dirty="0">
                <a:solidFill>
                  <a:schemeClr val="tx2"/>
                </a:solidFill>
                <a:latin typeface="Times New Roman" panose="02020603050405020304" pitchFamily="18" charset="0"/>
              </a:rPr>
              <a:t>。</a:t>
            </a:r>
          </a:p>
          <a:p>
            <a:pPr marL="742950" lvl="1" indent="-285750" eaLnBrk="1" hangingPunct="1">
              <a:lnSpc>
                <a:spcPct val="150000"/>
              </a:lnSpc>
              <a:buFont typeface="Wingdings" panose="05000000000000000000" pitchFamily="2" charset="2"/>
              <a:buChar char="Ø"/>
            </a:pPr>
            <a:r>
              <a:rPr lang="zh-CN" altLang="en-US" b="0" dirty="0">
                <a:solidFill>
                  <a:schemeClr val="tx2"/>
                </a:solidFill>
                <a:latin typeface="Times New Roman" panose="02020603050405020304" pitchFamily="18" charset="0"/>
              </a:rPr>
              <a:t>能够在各段链路层提供异构服务的情况下，完成端到端的工作。</a:t>
            </a:r>
          </a:p>
        </p:txBody>
      </p:sp>
    </p:spTree>
    <p:extLst>
      <p:ext uri="{BB962C8B-B14F-4D97-AF65-F5344CB8AC3E}">
        <p14:creationId xmlns:p14="http://schemas.microsoft.com/office/powerpoint/2010/main" val="139789014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4"/>
          <p:cNvSpPr txBox="1">
            <a:spLocks/>
          </p:cNvSpPr>
          <p:nvPr/>
        </p:nvSpPr>
        <p:spPr bwMode="auto">
          <a:xfrm>
            <a:off x="215106" y="634207"/>
            <a:ext cx="8713788" cy="2881312"/>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90488" indent="-90488" algn="l" rtl="0" eaLnBrk="0" fontAlgn="base" hangingPunct="0">
              <a:lnSpc>
                <a:spcPct val="90000"/>
              </a:lnSpc>
              <a:spcBef>
                <a:spcPts val="1200"/>
              </a:spcBef>
              <a:spcAft>
                <a:spcPts val="200"/>
              </a:spcAft>
              <a:buClr>
                <a:schemeClr val="accent1"/>
              </a:buClr>
              <a:buSzPct val="100000"/>
              <a:buFont typeface="Calibri" panose="020F0502020204030204" pitchFamily="34" charset="0"/>
              <a:buChar char=" "/>
              <a:defRPr sz="2000" kern="1200">
                <a:solidFill>
                  <a:srgbClr val="404040"/>
                </a:solidFill>
                <a:latin typeface="+mn-lt"/>
                <a:ea typeface="+mn-ea"/>
                <a:cs typeface="+mn-cs"/>
              </a:defRPr>
            </a:lvl1pPr>
            <a:lvl2pPr marL="382588" indent="-182563" algn="l" rtl="0" eaLnBrk="0" fontAlgn="base" hangingPunct="0">
              <a:lnSpc>
                <a:spcPct val="90000"/>
              </a:lnSpc>
              <a:spcBef>
                <a:spcPts val="200"/>
              </a:spcBef>
              <a:spcAft>
                <a:spcPts val="400"/>
              </a:spcAft>
              <a:buClr>
                <a:schemeClr val="accent1"/>
              </a:buClr>
              <a:buFont typeface="Calibri" panose="020F0502020204030204" pitchFamily="34" charset="0"/>
              <a:buChar char="◦"/>
              <a:defRPr kern="1200">
                <a:solidFill>
                  <a:srgbClr val="404040"/>
                </a:solidFill>
                <a:latin typeface="+mn-lt"/>
                <a:ea typeface="+mn-ea"/>
                <a:cs typeface="+mn-cs"/>
              </a:defRPr>
            </a:lvl2pPr>
            <a:lvl3pPr marL="566738" indent="-182563" algn="l" rtl="0" eaLnBrk="0" fontAlgn="base" hangingPunct="0">
              <a:lnSpc>
                <a:spcPct val="90000"/>
              </a:lnSpc>
              <a:spcBef>
                <a:spcPts val="200"/>
              </a:spcBef>
              <a:spcAft>
                <a:spcPts val="400"/>
              </a:spcAft>
              <a:buClr>
                <a:schemeClr val="accent1"/>
              </a:buClr>
              <a:buFont typeface="Calibri" panose="020F0502020204030204" pitchFamily="34" charset="0"/>
              <a:buChar char="◦"/>
              <a:defRPr sz="1400" kern="1200">
                <a:solidFill>
                  <a:srgbClr val="404040"/>
                </a:solidFill>
                <a:latin typeface="+mn-lt"/>
                <a:ea typeface="+mn-ea"/>
                <a:cs typeface="+mn-cs"/>
              </a:defRPr>
            </a:lvl3pPr>
            <a:lvl4pPr marL="749300" indent="-182563" algn="l" rtl="0" eaLnBrk="0" fontAlgn="base" hangingPunct="0">
              <a:lnSpc>
                <a:spcPct val="90000"/>
              </a:lnSpc>
              <a:spcBef>
                <a:spcPts val="200"/>
              </a:spcBef>
              <a:spcAft>
                <a:spcPts val="400"/>
              </a:spcAft>
              <a:buClr>
                <a:schemeClr val="accent1"/>
              </a:buClr>
              <a:buFont typeface="Calibri" panose="020F0502020204030204" pitchFamily="34" charset="0"/>
              <a:buChar char="◦"/>
              <a:defRPr sz="1400" kern="1200">
                <a:solidFill>
                  <a:srgbClr val="404040"/>
                </a:solidFill>
                <a:latin typeface="+mn-lt"/>
                <a:ea typeface="+mn-ea"/>
                <a:cs typeface="+mn-cs"/>
              </a:defRPr>
            </a:lvl4pPr>
            <a:lvl5pPr marL="931863" indent="-182563" algn="l" rtl="0" eaLnBrk="0" fontAlgn="base" hangingPunct="0">
              <a:lnSpc>
                <a:spcPct val="90000"/>
              </a:lnSpc>
              <a:spcBef>
                <a:spcPts val="200"/>
              </a:spcBef>
              <a:spcAft>
                <a:spcPts val="400"/>
              </a:spcAft>
              <a:buClr>
                <a:schemeClr val="accent1"/>
              </a:buClr>
              <a:buFont typeface="Calibri" panose="020F0502020204030204" pitchFamily="34" charset="0"/>
              <a:buChar char="◦"/>
              <a:defRPr sz="1400" kern="1200">
                <a:solidFill>
                  <a:srgbClr val="404040"/>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eaLnBrk="1" hangingPunct="1">
              <a:lnSpc>
                <a:spcPct val="150000"/>
              </a:lnSpc>
              <a:buNone/>
            </a:pPr>
            <a:r>
              <a:rPr lang="zh-CN" altLang="en-US" sz="2400" b="0" dirty="0">
                <a:solidFill>
                  <a:schemeClr val="tx2"/>
                </a:solidFill>
                <a:latin typeface="Times New Roman" panose="02020603050405020304" pitchFamily="18" charset="0"/>
              </a:rPr>
              <a:t>物理层、数据链路层、网络层</a:t>
            </a:r>
            <a:endParaRPr lang="en-US" altLang="zh-CN" sz="2400" b="0" dirty="0">
              <a:solidFill>
                <a:schemeClr val="tx2"/>
              </a:solidFill>
              <a:latin typeface="Times New Roman" panose="02020603050405020304" pitchFamily="18" charset="0"/>
            </a:endParaRPr>
          </a:p>
        </p:txBody>
      </p:sp>
      <p:grpSp>
        <p:nvGrpSpPr>
          <p:cNvPr id="4" name="Group 4"/>
          <p:cNvGrpSpPr>
            <a:grpSpLocks/>
          </p:cNvGrpSpPr>
          <p:nvPr/>
        </p:nvGrpSpPr>
        <p:grpSpPr bwMode="auto">
          <a:xfrm>
            <a:off x="1892300" y="5408613"/>
            <a:ext cx="4241800" cy="793750"/>
            <a:chOff x="4021" y="8622"/>
            <a:chExt cx="5040" cy="937"/>
          </a:xfrm>
        </p:grpSpPr>
        <p:sp>
          <p:nvSpPr>
            <p:cNvPr id="5" name="Text Box 5"/>
            <p:cNvSpPr txBox="1">
              <a:spLocks noChangeArrowheads="1"/>
            </p:cNvSpPr>
            <p:nvPr/>
          </p:nvSpPr>
          <p:spPr bwMode="auto">
            <a:xfrm>
              <a:off x="4467" y="9091"/>
              <a:ext cx="4140"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zh-CN" altLang="en-US" dirty="0">
                  <a:latin typeface="Times New Roman" panose="02020603050405020304" pitchFamily="18" charset="0"/>
                </a:rPr>
                <a:t>飞机                 火车            汽车 </a:t>
              </a:r>
              <a:endParaRPr lang="zh-CN" altLang="en-US" dirty="0"/>
            </a:p>
          </p:txBody>
        </p:sp>
        <p:sp>
          <p:nvSpPr>
            <p:cNvPr id="6" name="Oval 6"/>
            <p:cNvSpPr>
              <a:spLocks noChangeArrowheads="1"/>
            </p:cNvSpPr>
            <p:nvPr/>
          </p:nvSpPr>
          <p:spPr bwMode="auto">
            <a:xfrm>
              <a:off x="4021" y="8622"/>
              <a:ext cx="540" cy="540"/>
            </a:xfrm>
            <a:prstGeom prst="ellipse">
              <a:avLst/>
            </a:prstGeom>
            <a:solidFill>
              <a:srgbClr val="FFFFFF"/>
            </a:solidFill>
            <a:ln w="19050">
              <a:solidFill>
                <a:srgbClr val="000000"/>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en-US" altLang="zh-CN" sz="1200" b="1">
                  <a:latin typeface="Times New Roman" panose="02020603050405020304" pitchFamily="18" charset="0"/>
                </a:rPr>
                <a:t>A</a:t>
              </a:r>
              <a:endParaRPr lang="en-US" altLang="zh-CN"/>
            </a:p>
          </p:txBody>
        </p:sp>
        <p:sp>
          <p:nvSpPr>
            <p:cNvPr id="7" name="Oval 7"/>
            <p:cNvSpPr>
              <a:spLocks noChangeArrowheads="1"/>
            </p:cNvSpPr>
            <p:nvPr/>
          </p:nvSpPr>
          <p:spPr bwMode="auto">
            <a:xfrm>
              <a:off x="8521" y="8622"/>
              <a:ext cx="540" cy="540"/>
            </a:xfrm>
            <a:prstGeom prst="ellipse">
              <a:avLst/>
            </a:prstGeom>
            <a:solidFill>
              <a:srgbClr val="FFFFFF"/>
            </a:solidFill>
            <a:ln w="19050">
              <a:solidFill>
                <a:srgbClr val="000000"/>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en-US" altLang="zh-CN" sz="1200" b="1">
                  <a:latin typeface="Times New Roman" panose="02020603050405020304" pitchFamily="18" charset="0"/>
                </a:rPr>
                <a:t>B</a:t>
              </a:r>
              <a:endParaRPr lang="en-US" altLang="zh-CN"/>
            </a:p>
          </p:txBody>
        </p:sp>
        <p:sp>
          <p:nvSpPr>
            <p:cNvPr id="8" name="Oval 8"/>
            <p:cNvSpPr>
              <a:spLocks noChangeArrowheads="1"/>
            </p:cNvSpPr>
            <p:nvPr/>
          </p:nvSpPr>
          <p:spPr bwMode="auto">
            <a:xfrm>
              <a:off x="5461" y="8778"/>
              <a:ext cx="360" cy="360"/>
            </a:xfrm>
            <a:prstGeom prst="ellipse">
              <a:avLst/>
            </a:prstGeom>
            <a:solidFill>
              <a:srgbClr val="FFFFFF"/>
            </a:solidFill>
            <a:ln w="9525">
              <a:solidFill>
                <a:srgbClr val="000000"/>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en-US" altLang="en-US" sz="1100"/>
            </a:p>
          </p:txBody>
        </p:sp>
        <p:sp>
          <p:nvSpPr>
            <p:cNvPr id="9" name="Oval 9"/>
            <p:cNvSpPr>
              <a:spLocks noChangeArrowheads="1"/>
            </p:cNvSpPr>
            <p:nvPr/>
          </p:nvSpPr>
          <p:spPr bwMode="auto">
            <a:xfrm>
              <a:off x="7261" y="8778"/>
              <a:ext cx="360" cy="360"/>
            </a:xfrm>
            <a:prstGeom prst="ellipse">
              <a:avLst/>
            </a:prstGeom>
            <a:solidFill>
              <a:srgbClr val="FFFFFF"/>
            </a:solidFill>
            <a:ln w="9525">
              <a:solidFill>
                <a:srgbClr val="000000"/>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en-US" altLang="en-US" sz="1200"/>
            </a:p>
          </p:txBody>
        </p:sp>
        <p:sp>
          <p:nvSpPr>
            <p:cNvPr id="10" name="Line 10"/>
            <p:cNvSpPr>
              <a:spLocks noChangeShapeType="1"/>
            </p:cNvSpPr>
            <p:nvPr/>
          </p:nvSpPr>
          <p:spPr bwMode="auto">
            <a:xfrm>
              <a:off x="4561" y="8934"/>
              <a:ext cx="90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 name="Line 11"/>
            <p:cNvSpPr>
              <a:spLocks noChangeShapeType="1"/>
            </p:cNvSpPr>
            <p:nvPr/>
          </p:nvSpPr>
          <p:spPr bwMode="auto">
            <a:xfrm>
              <a:off x="5821" y="8934"/>
              <a:ext cx="144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12"/>
            <p:cNvSpPr>
              <a:spLocks noChangeShapeType="1"/>
            </p:cNvSpPr>
            <p:nvPr/>
          </p:nvSpPr>
          <p:spPr bwMode="auto">
            <a:xfrm>
              <a:off x="7621" y="8934"/>
              <a:ext cx="90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 name="Line 13"/>
          <p:cNvSpPr>
            <a:spLocks noChangeShapeType="1"/>
          </p:cNvSpPr>
          <p:nvPr/>
        </p:nvSpPr>
        <p:spPr bwMode="auto">
          <a:xfrm>
            <a:off x="2352675" y="5667375"/>
            <a:ext cx="781050" cy="0"/>
          </a:xfrm>
          <a:prstGeom prst="line">
            <a:avLst/>
          </a:prstGeom>
          <a:noFill/>
          <a:ln w="5715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14" name="Line 14"/>
          <p:cNvSpPr>
            <a:spLocks noChangeShapeType="1"/>
          </p:cNvSpPr>
          <p:nvPr/>
        </p:nvSpPr>
        <p:spPr bwMode="auto">
          <a:xfrm>
            <a:off x="3524250" y="5657850"/>
            <a:ext cx="971550" cy="0"/>
          </a:xfrm>
          <a:prstGeom prst="line">
            <a:avLst/>
          </a:prstGeom>
          <a:noFill/>
          <a:ln w="5715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15" name="Line 15"/>
          <p:cNvSpPr>
            <a:spLocks noChangeShapeType="1"/>
          </p:cNvSpPr>
          <p:nvPr/>
        </p:nvSpPr>
        <p:spPr bwMode="auto">
          <a:xfrm>
            <a:off x="4914900" y="5667375"/>
            <a:ext cx="781050" cy="0"/>
          </a:xfrm>
          <a:prstGeom prst="line">
            <a:avLst/>
          </a:prstGeom>
          <a:noFill/>
          <a:ln w="5715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16" name="Rectangle 1"/>
          <p:cNvSpPr>
            <a:spLocks noChangeArrowheads="1"/>
          </p:cNvSpPr>
          <p:nvPr/>
        </p:nvSpPr>
        <p:spPr bwMode="auto">
          <a:xfrm>
            <a:off x="3059113" y="5516563"/>
            <a:ext cx="40481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400"/>
              <a:t>A1</a:t>
            </a:r>
            <a:endParaRPr lang="en-US" altLang="en-US" sz="1400"/>
          </a:p>
        </p:txBody>
      </p:sp>
      <p:sp>
        <p:nvSpPr>
          <p:cNvPr id="17" name="Rectangle 19"/>
          <p:cNvSpPr>
            <a:spLocks noChangeArrowheads="1"/>
          </p:cNvSpPr>
          <p:nvPr/>
        </p:nvSpPr>
        <p:spPr bwMode="auto">
          <a:xfrm>
            <a:off x="4572000" y="5516563"/>
            <a:ext cx="40481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400"/>
              <a:t>B1</a:t>
            </a:r>
            <a:endParaRPr lang="en-US" altLang="en-US" sz="1400"/>
          </a:p>
        </p:txBody>
      </p:sp>
      <p:sp>
        <p:nvSpPr>
          <p:cNvPr id="19" name="矩形 18"/>
          <p:cNvSpPr/>
          <p:nvPr/>
        </p:nvSpPr>
        <p:spPr>
          <a:xfrm>
            <a:off x="1569134" y="4887641"/>
            <a:ext cx="646331" cy="369332"/>
          </a:xfrm>
          <a:prstGeom prst="rect">
            <a:avLst/>
          </a:prstGeom>
        </p:spPr>
        <p:txBody>
          <a:bodyPr wrap="none">
            <a:spAutoFit/>
          </a:bodyPr>
          <a:lstStyle/>
          <a:p>
            <a:r>
              <a:rPr lang="zh-CN" altLang="en-US" b="0" dirty="0">
                <a:solidFill>
                  <a:schemeClr val="tx2"/>
                </a:solidFill>
                <a:latin typeface="Times New Roman" panose="02020603050405020304" pitchFamily="18" charset="0"/>
              </a:rPr>
              <a:t>深圳</a:t>
            </a:r>
            <a:endParaRPr lang="en-US" dirty="0"/>
          </a:p>
        </p:txBody>
      </p:sp>
      <p:sp>
        <p:nvSpPr>
          <p:cNvPr id="20" name="矩形 19"/>
          <p:cNvSpPr/>
          <p:nvPr/>
        </p:nvSpPr>
        <p:spPr>
          <a:xfrm>
            <a:off x="2932570" y="4905203"/>
            <a:ext cx="646331" cy="369332"/>
          </a:xfrm>
          <a:prstGeom prst="rect">
            <a:avLst/>
          </a:prstGeom>
        </p:spPr>
        <p:txBody>
          <a:bodyPr wrap="none">
            <a:spAutoFit/>
          </a:bodyPr>
          <a:lstStyle/>
          <a:p>
            <a:r>
              <a:rPr lang="zh-CN" altLang="en-US" b="0" dirty="0">
                <a:solidFill>
                  <a:schemeClr val="tx2"/>
                </a:solidFill>
                <a:latin typeface="Times New Roman" panose="02020603050405020304" pitchFamily="18" charset="0"/>
              </a:rPr>
              <a:t>桂林</a:t>
            </a:r>
            <a:endParaRPr lang="en-US" dirty="0"/>
          </a:p>
        </p:txBody>
      </p:sp>
      <p:sp>
        <p:nvSpPr>
          <p:cNvPr id="21" name="矩形 20"/>
          <p:cNvSpPr/>
          <p:nvPr/>
        </p:nvSpPr>
        <p:spPr>
          <a:xfrm>
            <a:off x="4348912" y="4897431"/>
            <a:ext cx="649537" cy="369332"/>
          </a:xfrm>
          <a:prstGeom prst="rect">
            <a:avLst/>
          </a:prstGeom>
        </p:spPr>
        <p:txBody>
          <a:bodyPr wrap="none">
            <a:spAutoFit/>
          </a:bodyPr>
          <a:lstStyle/>
          <a:p>
            <a:r>
              <a:rPr lang="en-US" dirty="0" err="1"/>
              <a:t>阳朔</a:t>
            </a:r>
            <a:endParaRPr lang="en-US" dirty="0"/>
          </a:p>
        </p:txBody>
      </p:sp>
      <p:sp>
        <p:nvSpPr>
          <p:cNvPr id="22" name="矩形 21"/>
          <p:cNvSpPr/>
          <p:nvPr/>
        </p:nvSpPr>
        <p:spPr>
          <a:xfrm>
            <a:off x="5582091" y="4881701"/>
            <a:ext cx="649537" cy="369332"/>
          </a:xfrm>
          <a:prstGeom prst="rect">
            <a:avLst/>
          </a:prstGeom>
        </p:spPr>
        <p:txBody>
          <a:bodyPr wrap="none">
            <a:spAutoFit/>
          </a:bodyPr>
          <a:lstStyle/>
          <a:p>
            <a:r>
              <a:rPr lang="zh-CN" altLang="en-US" dirty="0"/>
              <a:t>漓江</a:t>
            </a:r>
            <a:endParaRPr lang="en-US" dirty="0"/>
          </a:p>
        </p:txBody>
      </p:sp>
      <p:grpSp>
        <p:nvGrpSpPr>
          <p:cNvPr id="23" name="组合 22">
            <a:extLst>
              <a:ext uri="{FF2B5EF4-FFF2-40B4-BE49-F238E27FC236}">
                <a16:creationId xmlns:a16="http://schemas.microsoft.com/office/drawing/2014/main" id="{73ECA619-0CDD-4AD3-8FBD-0A05698CF85F}"/>
              </a:ext>
            </a:extLst>
          </p:cNvPr>
          <p:cNvGrpSpPr/>
          <p:nvPr/>
        </p:nvGrpSpPr>
        <p:grpSpPr>
          <a:xfrm>
            <a:off x="395536" y="1484784"/>
            <a:ext cx="8713788" cy="3024336"/>
            <a:chOff x="709393" y="1772816"/>
            <a:chExt cx="7725216" cy="1487272"/>
          </a:xfrm>
        </p:grpSpPr>
        <p:sp>
          <p:nvSpPr>
            <p:cNvPr id="24" name="矩形 23">
              <a:extLst>
                <a:ext uri="{FF2B5EF4-FFF2-40B4-BE49-F238E27FC236}">
                  <a16:creationId xmlns:a16="http://schemas.microsoft.com/office/drawing/2014/main" id="{24E5A5D7-0729-44B3-B20B-917492294A4A}"/>
                </a:ext>
              </a:extLst>
            </p:cNvPr>
            <p:cNvSpPr/>
            <p:nvPr/>
          </p:nvSpPr>
          <p:spPr>
            <a:xfrm>
              <a:off x="755576" y="1772816"/>
              <a:ext cx="7632848" cy="1440160"/>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L 形 24">
              <a:extLst>
                <a:ext uri="{FF2B5EF4-FFF2-40B4-BE49-F238E27FC236}">
                  <a16:creationId xmlns:a16="http://schemas.microsoft.com/office/drawing/2014/main" id="{7F7315F6-6A52-4B93-8B4B-542B4A063D50}"/>
                </a:ext>
              </a:extLst>
            </p:cNvPr>
            <p:cNvSpPr/>
            <p:nvPr/>
          </p:nvSpPr>
          <p:spPr>
            <a:xfrm rot="5400000">
              <a:off x="696481" y="1785730"/>
              <a:ext cx="288030" cy="262206"/>
            </a:xfrm>
            <a:prstGeom prst="corner">
              <a:avLst>
                <a:gd name="adj1" fmla="val 26554"/>
                <a:gd name="adj2" fmla="val 21879"/>
              </a:avLst>
            </a:prstGeom>
            <a:solidFill>
              <a:schemeClr val="accent2">
                <a:lumMod val="90000"/>
              </a:schemeClr>
            </a:solidFill>
            <a:ln>
              <a:solidFill>
                <a:schemeClr val="accent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L 形 25">
              <a:extLst>
                <a:ext uri="{FF2B5EF4-FFF2-40B4-BE49-F238E27FC236}">
                  <a16:creationId xmlns:a16="http://schemas.microsoft.com/office/drawing/2014/main" id="{00BB2C61-1204-4E0C-81B0-D5067259610B}"/>
                </a:ext>
              </a:extLst>
            </p:cNvPr>
            <p:cNvSpPr/>
            <p:nvPr/>
          </p:nvSpPr>
          <p:spPr>
            <a:xfrm rot="16200000">
              <a:off x="8171937" y="2997417"/>
              <a:ext cx="263137" cy="262206"/>
            </a:xfrm>
            <a:prstGeom prst="corner">
              <a:avLst>
                <a:gd name="adj1" fmla="val 30609"/>
                <a:gd name="adj2" fmla="val 23906"/>
              </a:avLst>
            </a:prstGeom>
            <a:solidFill>
              <a:schemeClr val="accent2">
                <a:lumMod val="90000"/>
              </a:schemeClr>
            </a:solidFill>
            <a:ln>
              <a:solidFill>
                <a:schemeClr val="accent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矩形 2">
            <a:extLst>
              <a:ext uri="{FF2B5EF4-FFF2-40B4-BE49-F238E27FC236}">
                <a16:creationId xmlns:a16="http://schemas.microsoft.com/office/drawing/2014/main" id="{F338A23F-9BF6-4044-A540-228FC1B97A69}"/>
              </a:ext>
            </a:extLst>
          </p:cNvPr>
          <p:cNvSpPr/>
          <p:nvPr/>
        </p:nvSpPr>
        <p:spPr>
          <a:xfrm>
            <a:off x="543415" y="1601027"/>
            <a:ext cx="8152956" cy="2548053"/>
          </a:xfrm>
          <a:prstGeom prst="rect">
            <a:avLst/>
          </a:prstGeom>
        </p:spPr>
        <p:txBody>
          <a:bodyPr wrap="square">
            <a:spAutoFit/>
          </a:bodyPr>
          <a:lstStyle/>
          <a:p>
            <a:pPr marL="285750" indent="-285750" eaLnBrk="1" hangingPunct="1">
              <a:lnSpc>
                <a:spcPct val="150000"/>
              </a:lnSpc>
              <a:buFont typeface="Wingdings" panose="05000000000000000000" pitchFamily="2" charset="2"/>
              <a:buChar char="Ø"/>
            </a:pPr>
            <a:r>
              <a:rPr lang="zh-CN" altLang="en-US" b="0" dirty="0">
                <a:solidFill>
                  <a:schemeClr val="tx2"/>
                </a:solidFill>
                <a:latin typeface="Times New Roman" panose="02020603050405020304" pitchFamily="18" charset="0"/>
              </a:rPr>
              <a:t>类比：</a:t>
            </a:r>
            <a:endParaRPr lang="en-US" altLang="zh-CN" b="0" dirty="0">
              <a:solidFill>
                <a:schemeClr val="tx2"/>
              </a:solidFill>
              <a:latin typeface="Times New Roman" panose="02020603050405020304" pitchFamily="18" charset="0"/>
            </a:endParaRPr>
          </a:p>
          <a:p>
            <a:pPr marL="285750" indent="-285750" eaLnBrk="1" hangingPunct="1">
              <a:lnSpc>
                <a:spcPct val="150000"/>
              </a:lnSpc>
              <a:buFont typeface="Wingdings" panose="05000000000000000000" pitchFamily="2" charset="2"/>
              <a:buChar char="Ø"/>
            </a:pPr>
            <a:r>
              <a:rPr lang="zh-CN" altLang="en-US" b="0" dirty="0">
                <a:solidFill>
                  <a:schemeClr val="tx2"/>
                </a:solidFill>
                <a:latin typeface="Times New Roman" panose="02020603050405020304" pitchFamily="18" charset="0"/>
              </a:rPr>
              <a:t>旅行社组织游客从 深圳 到 漓江 旅游，经过</a:t>
            </a:r>
            <a:r>
              <a:rPr lang="en-US" altLang="zh-CN" b="0" dirty="0">
                <a:solidFill>
                  <a:schemeClr val="tx2"/>
                </a:solidFill>
                <a:latin typeface="Times New Roman" panose="02020603050405020304" pitchFamily="18" charset="0"/>
              </a:rPr>
              <a:t>3</a:t>
            </a:r>
            <a:r>
              <a:rPr lang="zh-CN" altLang="en-US" b="0" dirty="0">
                <a:solidFill>
                  <a:schemeClr val="tx2"/>
                </a:solidFill>
                <a:latin typeface="Times New Roman" panose="02020603050405020304" pitchFamily="18" charset="0"/>
              </a:rPr>
              <a:t>段旅程。</a:t>
            </a:r>
          </a:p>
          <a:p>
            <a:pPr marL="742950" lvl="1" indent="-285750" eaLnBrk="1" hangingPunct="1">
              <a:lnSpc>
                <a:spcPct val="150000"/>
              </a:lnSpc>
              <a:buFont typeface="Wingdings" panose="05000000000000000000" pitchFamily="2" charset="2"/>
              <a:buChar char="Ø"/>
            </a:pPr>
            <a:r>
              <a:rPr lang="zh-CN" altLang="en-US" b="0" dirty="0">
                <a:solidFill>
                  <a:schemeClr val="tx2"/>
                </a:solidFill>
                <a:latin typeface="Times New Roman" panose="02020603050405020304" pitchFamily="18" charset="0"/>
              </a:rPr>
              <a:t>游客：数据报；</a:t>
            </a:r>
          </a:p>
          <a:p>
            <a:pPr marL="742950" lvl="1" indent="-285750" eaLnBrk="1" hangingPunct="1">
              <a:lnSpc>
                <a:spcPct val="150000"/>
              </a:lnSpc>
              <a:buFont typeface="Wingdings" panose="05000000000000000000" pitchFamily="2" charset="2"/>
              <a:buChar char="Ø"/>
            </a:pPr>
            <a:r>
              <a:rPr lang="zh-CN" altLang="en-US" b="0" dirty="0">
                <a:solidFill>
                  <a:schemeClr val="tx2"/>
                </a:solidFill>
                <a:latin typeface="Times New Roman" panose="02020603050405020304" pitchFamily="18" charset="0"/>
              </a:rPr>
              <a:t>旅行社：路由协议 </a:t>
            </a:r>
            <a:r>
              <a:rPr lang="en-US" altLang="zh-CN" b="0" dirty="0">
                <a:solidFill>
                  <a:schemeClr val="tx2"/>
                </a:solidFill>
                <a:latin typeface="Times New Roman" panose="02020603050405020304" pitchFamily="18" charset="0"/>
              </a:rPr>
              <a:t>--- </a:t>
            </a:r>
            <a:r>
              <a:rPr lang="zh-CN" altLang="en-US" b="0" dirty="0">
                <a:solidFill>
                  <a:schemeClr val="tx2"/>
                </a:solidFill>
                <a:latin typeface="Times New Roman" panose="02020603050405020304" pitchFamily="18" charset="0"/>
              </a:rPr>
              <a:t>网络层</a:t>
            </a:r>
          </a:p>
          <a:p>
            <a:pPr marL="742950" lvl="1" indent="-285750" eaLnBrk="1" hangingPunct="1">
              <a:lnSpc>
                <a:spcPct val="150000"/>
              </a:lnSpc>
              <a:buFont typeface="Wingdings" panose="05000000000000000000" pitchFamily="2" charset="2"/>
              <a:buChar char="Ø"/>
            </a:pPr>
            <a:r>
              <a:rPr lang="zh-CN" altLang="en-US" b="0" dirty="0">
                <a:solidFill>
                  <a:schemeClr val="tx2"/>
                </a:solidFill>
                <a:latin typeface="Times New Roman" panose="02020603050405020304" pitchFamily="18" charset="0"/>
              </a:rPr>
              <a:t>运输区段：通信链路；</a:t>
            </a:r>
          </a:p>
          <a:p>
            <a:pPr marL="742950" lvl="1" indent="-285750" eaLnBrk="1" hangingPunct="1">
              <a:lnSpc>
                <a:spcPct val="150000"/>
              </a:lnSpc>
              <a:buFont typeface="Wingdings" panose="05000000000000000000" pitchFamily="2" charset="2"/>
              <a:buChar char="Ø"/>
            </a:pPr>
            <a:r>
              <a:rPr lang="zh-CN" altLang="en-US" b="0" dirty="0">
                <a:solidFill>
                  <a:schemeClr val="tx2"/>
                </a:solidFill>
                <a:latin typeface="Times New Roman" panose="02020603050405020304" pitchFamily="18" charset="0"/>
              </a:rPr>
              <a:t>运输方式：数据链路层协议，如汽车、飞机和火车 </a:t>
            </a:r>
            <a:r>
              <a:rPr lang="en-US" altLang="zh-CN" b="0" dirty="0">
                <a:solidFill>
                  <a:schemeClr val="tx2"/>
                </a:solidFill>
                <a:latin typeface="Times New Roman" panose="02020603050405020304" pitchFamily="18" charset="0"/>
              </a:rPr>
              <a:t>--- </a:t>
            </a:r>
            <a:r>
              <a:rPr lang="zh-CN" altLang="en-US" b="0" dirty="0">
                <a:solidFill>
                  <a:schemeClr val="tx2"/>
                </a:solidFill>
                <a:latin typeface="Times New Roman" panose="02020603050405020304" pitchFamily="18" charset="0"/>
              </a:rPr>
              <a:t>数据链路层</a:t>
            </a:r>
          </a:p>
        </p:txBody>
      </p:sp>
    </p:spTree>
    <p:extLst>
      <p:ext uri="{BB962C8B-B14F-4D97-AF65-F5344CB8AC3E}">
        <p14:creationId xmlns:p14="http://schemas.microsoft.com/office/powerpoint/2010/main" val="315296478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ipe(left)">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wipe(left)">
                                      <p:cBhvr>
                                        <p:cTn id="1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1"/>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115616" y="1916832"/>
            <a:ext cx="7104782" cy="37301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7478339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3"/>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99592" y="1412776"/>
            <a:ext cx="7093099" cy="37806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矩形 7">
            <a:extLst>
              <a:ext uri="{FF2B5EF4-FFF2-40B4-BE49-F238E27FC236}">
                <a16:creationId xmlns:a16="http://schemas.microsoft.com/office/drawing/2014/main" id="{C42038D8-E721-477A-A4FB-4646009C852A}"/>
              </a:ext>
            </a:extLst>
          </p:cNvPr>
          <p:cNvSpPr/>
          <p:nvPr/>
        </p:nvSpPr>
        <p:spPr bwMode="auto">
          <a:xfrm>
            <a:off x="2843808" y="5425626"/>
            <a:ext cx="3786187" cy="431800"/>
          </a:xfrm>
          <a:prstGeom prst="rect">
            <a:avLst/>
          </a:prstGeom>
          <a:ln/>
          <a:extLst>
            <a:ext uri="{909E8E84-426E-40dd-AFC4-6F175D3DCCD1}"/>
            <a:ext uri="{91240B29-F687-4f45-9708-019B960494DF}"/>
            <a:ext uri="{AF507438-7753-43e0-B8FC-AC1667EBCBE1}"/>
          </a:extLst>
        </p:spPr>
        <p:style>
          <a:lnRef idx="3">
            <a:schemeClr val="lt1"/>
          </a:lnRef>
          <a:fillRef idx="1">
            <a:schemeClr val="accent5"/>
          </a:fillRef>
          <a:effectRef idx="1">
            <a:schemeClr val="accent5"/>
          </a:effectRef>
          <a:fontRef idx="minor">
            <a:schemeClr val="lt1"/>
          </a:fontRef>
        </p:style>
        <p:txBody>
          <a:bodyPr anchor="ctr"/>
          <a:lstStyle/>
          <a:p>
            <a:pPr algn="ctr" eaLnBrk="1" hangingPunct="1">
              <a:defRPr/>
            </a:pPr>
            <a:r>
              <a:rPr lang="zh-CN" altLang="en-US" dirty="0"/>
              <a:t>三段不同的链路层通信组成</a:t>
            </a:r>
            <a:endParaRPr lang="en-US" dirty="0">
              <a:solidFill>
                <a:schemeClr val="tx1"/>
              </a:solidFill>
              <a:latin typeface="Arial" charset="0"/>
            </a:endParaRPr>
          </a:p>
        </p:txBody>
      </p:sp>
    </p:spTree>
    <p:extLst>
      <p:ext uri="{BB962C8B-B14F-4D97-AF65-F5344CB8AC3E}">
        <p14:creationId xmlns:p14="http://schemas.microsoft.com/office/powerpoint/2010/main" val="371264186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1619672" y="2276872"/>
            <a:ext cx="6188419" cy="2396877"/>
            <a:chOff x="1619672" y="3634718"/>
            <a:chExt cx="6188419" cy="2396877"/>
          </a:xfrm>
        </p:grpSpPr>
        <p:pic>
          <p:nvPicPr>
            <p:cNvPr id="8" name="图片 3"/>
            <p:cNvPicPr>
              <a:picLocks noChangeAspect="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t="40996"/>
            <a:stretch/>
          </p:blipFill>
          <p:spPr bwMode="auto">
            <a:xfrm>
              <a:off x="1619672" y="3634718"/>
              <a:ext cx="6188419" cy="23968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矩形 8"/>
            <p:cNvSpPr/>
            <p:nvPr/>
          </p:nvSpPr>
          <p:spPr>
            <a:xfrm>
              <a:off x="3131840" y="4581128"/>
              <a:ext cx="3312368" cy="493750"/>
            </a:xfrm>
            <a:prstGeom prst="rect">
              <a:avLst/>
            </a:prstGeom>
            <a:solidFill>
              <a:srgbClr val="CC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rgbClr val="AF0634"/>
                  </a:solidFill>
                </a:rPr>
                <a:t>载荷（帧的数据部分）</a:t>
              </a:r>
              <a:endParaRPr lang="en-US" dirty="0">
                <a:solidFill>
                  <a:srgbClr val="AF0634"/>
                </a:solidFill>
              </a:endParaRPr>
            </a:p>
          </p:txBody>
        </p:sp>
      </p:grpSp>
      <p:sp>
        <p:nvSpPr>
          <p:cNvPr id="11" name="矩形 10"/>
          <p:cNvSpPr/>
          <p:nvPr/>
        </p:nvSpPr>
        <p:spPr>
          <a:xfrm>
            <a:off x="2204120" y="3223282"/>
            <a:ext cx="927720" cy="493750"/>
          </a:xfrm>
          <a:prstGeom prst="rect">
            <a:avLst/>
          </a:prstGeom>
          <a:solidFill>
            <a:srgbClr val="FDFD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rgbClr val="AF0634"/>
                </a:solidFill>
              </a:rPr>
              <a:t>帧头</a:t>
            </a:r>
            <a:endParaRPr lang="en-US" dirty="0">
              <a:solidFill>
                <a:srgbClr val="AF0634"/>
              </a:solidFill>
            </a:endParaRPr>
          </a:p>
        </p:txBody>
      </p:sp>
      <p:sp>
        <p:nvSpPr>
          <p:cNvPr id="12" name="矩形 11"/>
          <p:cNvSpPr/>
          <p:nvPr/>
        </p:nvSpPr>
        <p:spPr>
          <a:xfrm>
            <a:off x="6444208" y="3223282"/>
            <a:ext cx="927720" cy="493750"/>
          </a:xfrm>
          <a:prstGeom prst="rect">
            <a:avLst/>
          </a:prstGeom>
          <a:solidFill>
            <a:srgbClr val="FDFD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rgbClr val="AF0634"/>
                </a:solidFill>
              </a:rPr>
              <a:t>帧尾</a:t>
            </a:r>
            <a:endParaRPr lang="en-US" dirty="0">
              <a:solidFill>
                <a:srgbClr val="AF0634"/>
              </a:solidFill>
            </a:endParaRPr>
          </a:p>
        </p:txBody>
      </p:sp>
      <p:sp>
        <p:nvSpPr>
          <p:cNvPr id="14" name="内容占位符 4"/>
          <p:cNvSpPr txBox="1">
            <a:spLocks/>
          </p:cNvSpPr>
          <p:nvPr/>
        </p:nvSpPr>
        <p:spPr bwMode="auto">
          <a:xfrm>
            <a:off x="215106" y="634207"/>
            <a:ext cx="8713788" cy="85057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90488" indent="-90488" algn="l" rtl="0" eaLnBrk="0" fontAlgn="base" hangingPunct="0">
              <a:lnSpc>
                <a:spcPct val="90000"/>
              </a:lnSpc>
              <a:spcBef>
                <a:spcPts val="1200"/>
              </a:spcBef>
              <a:spcAft>
                <a:spcPts val="200"/>
              </a:spcAft>
              <a:buClr>
                <a:schemeClr val="accent1"/>
              </a:buClr>
              <a:buSzPct val="100000"/>
              <a:buFont typeface="Calibri" panose="020F0502020204030204" pitchFamily="34" charset="0"/>
              <a:buChar char=" "/>
              <a:defRPr sz="2000" kern="1200">
                <a:solidFill>
                  <a:srgbClr val="404040"/>
                </a:solidFill>
                <a:latin typeface="+mn-lt"/>
                <a:ea typeface="+mn-ea"/>
                <a:cs typeface="+mn-cs"/>
              </a:defRPr>
            </a:lvl1pPr>
            <a:lvl2pPr marL="382588" indent="-182563" algn="l" rtl="0" eaLnBrk="0" fontAlgn="base" hangingPunct="0">
              <a:lnSpc>
                <a:spcPct val="90000"/>
              </a:lnSpc>
              <a:spcBef>
                <a:spcPts val="200"/>
              </a:spcBef>
              <a:spcAft>
                <a:spcPts val="400"/>
              </a:spcAft>
              <a:buClr>
                <a:schemeClr val="accent1"/>
              </a:buClr>
              <a:buFont typeface="Calibri" panose="020F0502020204030204" pitchFamily="34" charset="0"/>
              <a:buChar char="◦"/>
              <a:defRPr kern="1200">
                <a:solidFill>
                  <a:srgbClr val="404040"/>
                </a:solidFill>
                <a:latin typeface="+mn-lt"/>
                <a:ea typeface="+mn-ea"/>
                <a:cs typeface="+mn-cs"/>
              </a:defRPr>
            </a:lvl2pPr>
            <a:lvl3pPr marL="566738" indent="-182563" algn="l" rtl="0" eaLnBrk="0" fontAlgn="base" hangingPunct="0">
              <a:lnSpc>
                <a:spcPct val="90000"/>
              </a:lnSpc>
              <a:spcBef>
                <a:spcPts val="200"/>
              </a:spcBef>
              <a:spcAft>
                <a:spcPts val="400"/>
              </a:spcAft>
              <a:buClr>
                <a:schemeClr val="accent1"/>
              </a:buClr>
              <a:buFont typeface="Calibri" panose="020F0502020204030204" pitchFamily="34" charset="0"/>
              <a:buChar char="◦"/>
              <a:defRPr sz="1400" kern="1200">
                <a:solidFill>
                  <a:srgbClr val="404040"/>
                </a:solidFill>
                <a:latin typeface="+mn-lt"/>
                <a:ea typeface="+mn-ea"/>
                <a:cs typeface="+mn-cs"/>
              </a:defRPr>
            </a:lvl3pPr>
            <a:lvl4pPr marL="749300" indent="-182563" algn="l" rtl="0" eaLnBrk="0" fontAlgn="base" hangingPunct="0">
              <a:lnSpc>
                <a:spcPct val="90000"/>
              </a:lnSpc>
              <a:spcBef>
                <a:spcPts val="200"/>
              </a:spcBef>
              <a:spcAft>
                <a:spcPts val="400"/>
              </a:spcAft>
              <a:buClr>
                <a:schemeClr val="accent1"/>
              </a:buClr>
              <a:buFont typeface="Calibri" panose="020F0502020204030204" pitchFamily="34" charset="0"/>
              <a:buChar char="◦"/>
              <a:defRPr sz="1400" kern="1200">
                <a:solidFill>
                  <a:srgbClr val="404040"/>
                </a:solidFill>
                <a:latin typeface="+mn-lt"/>
                <a:ea typeface="+mn-ea"/>
                <a:cs typeface="+mn-cs"/>
              </a:defRPr>
            </a:lvl4pPr>
            <a:lvl5pPr marL="931863" indent="-182563" algn="l" rtl="0" eaLnBrk="0" fontAlgn="base" hangingPunct="0">
              <a:lnSpc>
                <a:spcPct val="90000"/>
              </a:lnSpc>
              <a:spcBef>
                <a:spcPts val="200"/>
              </a:spcBef>
              <a:spcAft>
                <a:spcPts val="400"/>
              </a:spcAft>
              <a:buClr>
                <a:schemeClr val="accent1"/>
              </a:buClr>
              <a:buFont typeface="Calibri" panose="020F0502020204030204" pitchFamily="34" charset="0"/>
              <a:buChar char="◦"/>
              <a:defRPr sz="1400" kern="1200">
                <a:solidFill>
                  <a:srgbClr val="404040"/>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eaLnBrk="1" hangingPunct="1">
              <a:lnSpc>
                <a:spcPct val="150000"/>
              </a:lnSpc>
              <a:buNone/>
            </a:pPr>
            <a:r>
              <a:rPr lang="zh-CN" altLang="en-US" sz="2400" b="0" dirty="0">
                <a:solidFill>
                  <a:schemeClr val="tx2"/>
                </a:solidFill>
                <a:latin typeface="Times New Roman" panose="02020603050405020304" pitchFamily="18" charset="0"/>
              </a:rPr>
              <a:t>数据链路层协议数据单元</a:t>
            </a:r>
            <a:r>
              <a:rPr lang="en-US" altLang="zh-CN" sz="2400" b="0" dirty="0">
                <a:solidFill>
                  <a:schemeClr val="tx2"/>
                </a:solidFill>
                <a:latin typeface="Times New Roman" panose="02020603050405020304" pitchFamily="18" charset="0"/>
              </a:rPr>
              <a:t>-</a:t>
            </a:r>
            <a:r>
              <a:rPr lang="zh-CN" altLang="en-US" sz="2400" b="0" dirty="0">
                <a:solidFill>
                  <a:schemeClr val="tx2"/>
                </a:solidFill>
                <a:latin typeface="Times New Roman" panose="02020603050405020304" pitchFamily="18" charset="0"/>
              </a:rPr>
              <a:t>帧</a:t>
            </a:r>
            <a:r>
              <a:rPr lang="en-US" altLang="zh-CN" sz="2400" b="0" dirty="0">
                <a:solidFill>
                  <a:schemeClr val="tx2"/>
                </a:solidFill>
                <a:latin typeface="Times New Roman" panose="02020603050405020304" pitchFamily="18" charset="0"/>
              </a:rPr>
              <a:t>(Frame)</a:t>
            </a:r>
            <a:endParaRPr lang="en-US" altLang="zh-CN" b="0" dirty="0">
              <a:solidFill>
                <a:schemeClr val="tx2"/>
              </a:solidFill>
              <a:latin typeface="Times New Roman" panose="02020603050405020304" pitchFamily="18" charset="0"/>
            </a:endParaRPr>
          </a:p>
        </p:txBody>
      </p:sp>
    </p:spTree>
    <p:extLst>
      <p:ext uri="{BB962C8B-B14F-4D97-AF65-F5344CB8AC3E}">
        <p14:creationId xmlns:p14="http://schemas.microsoft.com/office/powerpoint/2010/main" val="54375887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4"/>
          <p:cNvSpPr txBox="1">
            <a:spLocks/>
          </p:cNvSpPr>
          <p:nvPr/>
        </p:nvSpPr>
        <p:spPr bwMode="auto">
          <a:xfrm>
            <a:off x="215106" y="634207"/>
            <a:ext cx="8713788" cy="2881312"/>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90488" indent="-90488" algn="l" rtl="0" eaLnBrk="0" fontAlgn="base" hangingPunct="0">
              <a:lnSpc>
                <a:spcPct val="90000"/>
              </a:lnSpc>
              <a:spcBef>
                <a:spcPts val="1200"/>
              </a:spcBef>
              <a:spcAft>
                <a:spcPts val="200"/>
              </a:spcAft>
              <a:buClr>
                <a:schemeClr val="accent1"/>
              </a:buClr>
              <a:buSzPct val="100000"/>
              <a:buFont typeface="Calibri" panose="020F0502020204030204" pitchFamily="34" charset="0"/>
              <a:buChar char=" "/>
              <a:defRPr sz="2000" kern="1200">
                <a:solidFill>
                  <a:srgbClr val="404040"/>
                </a:solidFill>
                <a:latin typeface="+mn-lt"/>
                <a:ea typeface="+mn-ea"/>
                <a:cs typeface="+mn-cs"/>
              </a:defRPr>
            </a:lvl1pPr>
            <a:lvl2pPr marL="382588" indent="-182563" algn="l" rtl="0" eaLnBrk="0" fontAlgn="base" hangingPunct="0">
              <a:lnSpc>
                <a:spcPct val="90000"/>
              </a:lnSpc>
              <a:spcBef>
                <a:spcPts val="200"/>
              </a:spcBef>
              <a:spcAft>
                <a:spcPts val="400"/>
              </a:spcAft>
              <a:buClr>
                <a:schemeClr val="accent1"/>
              </a:buClr>
              <a:buFont typeface="Calibri" panose="020F0502020204030204" pitchFamily="34" charset="0"/>
              <a:buChar char="◦"/>
              <a:defRPr kern="1200">
                <a:solidFill>
                  <a:srgbClr val="404040"/>
                </a:solidFill>
                <a:latin typeface="+mn-lt"/>
                <a:ea typeface="+mn-ea"/>
                <a:cs typeface="+mn-cs"/>
              </a:defRPr>
            </a:lvl2pPr>
            <a:lvl3pPr marL="566738" indent="-182563" algn="l" rtl="0" eaLnBrk="0" fontAlgn="base" hangingPunct="0">
              <a:lnSpc>
                <a:spcPct val="90000"/>
              </a:lnSpc>
              <a:spcBef>
                <a:spcPts val="200"/>
              </a:spcBef>
              <a:spcAft>
                <a:spcPts val="400"/>
              </a:spcAft>
              <a:buClr>
                <a:schemeClr val="accent1"/>
              </a:buClr>
              <a:buFont typeface="Calibri" panose="020F0502020204030204" pitchFamily="34" charset="0"/>
              <a:buChar char="◦"/>
              <a:defRPr sz="1400" kern="1200">
                <a:solidFill>
                  <a:srgbClr val="404040"/>
                </a:solidFill>
                <a:latin typeface="+mn-lt"/>
                <a:ea typeface="+mn-ea"/>
                <a:cs typeface="+mn-cs"/>
              </a:defRPr>
            </a:lvl3pPr>
            <a:lvl4pPr marL="749300" indent="-182563" algn="l" rtl="0" eaLnBrk="0" fontAlgn="base" hangingPunct="0">
              <a:lnSpc>
                <a:spcPct val="90000"/>
              </a:lnSpc>
              <a:spcBef>
                <a:spcPts val="200"/>
              </a:spcBef>
              <a:spcAft>
                <a:spcPts val="400"/>
              </a:spcAft>
              <a:buClr>
                <a:schemeClr val="accent1"/>
              </a:buClr>
              <a:buFont typeface="Calibri" panose="020F0502020204030204" pitchFamily="34" charset="0"/>
              <a:buChar char="◦"/>
              <a:defRPr sz="1400" kern="1200">
                <a:solidFill>
                  <a:srgbClr val="404040"/>
                </a:solidFill>
                <a:latin typeface="+mn-lt"/>
                <a:ea typeface="+mn-ea"/>
                <a:cs typeface="+mn-cs"/>
              </a:defRPr>
            </a:lvl4pPr>
            <a:lvl5pPr marL="931863" indent="-182563" algn="l" rtl="0" eaLnBrk="0" fontAlgn="base" hangingPunct="0">
              <a:lnSpc>
                <a:spcPct val="90000"/>
              </a:lnSpc>
              <a:spcBef>
                <a:spcPts val="200"/>
              </a:spcBef>
              <a:spcAft>
                <a:spcPts val="400"/>
              </a:spcAft>
              <a:buClr>
                <a:schemeClr val="accent1"/>
              </a:buClr>
              <a:buFont typeface="Calibri" panose="020F0502020204030204" pitchFamily="34" charset="0"/>
              <a:buChar char="◦"/>
              <a:defRPr sz="1400" kern="1200">
                <a:solidFill>
                  <a:srgbClr val="404040"/>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eaLnBrk="1" hangingPunct="1">
              <a:lnSpc>
                <a:spcPct val="150000"/>
              </a:lnSpc>
              <a:buNone/>
            </a:pPr>
            <a:r>
              <a:rPr lang="zh-CN" altLang="en-US" sz="2400" b="0" dirty="0">
                <a:solidFill>
                  <a:schemeClr val="tx2"/>
                </a:solidFill>
                <a:latin typeface="Times New Roman" panose="02020603050405020304" pitchFamily="18" charset="0"/>
              </a:rPr>
              <a:t>媒体访问控制 </a:t>
            </a:r>
            <a:r>
              <a:rPr lang="en-US" altLang="zh-CN" sz="2400" b="0" dirty="0">
                <a:solidFill>
                  <a:schemeClr val="tx2"/>
                </a:solidFill>
                <a:latin typeface="Times New Roman" panose="02020603050405020304" pitchFamily="18" charset="0"/>
              </a:rPr>
              <a:t>(Media Access Control /MAC)</a:t>
            </a:r>
          </a:p>
          <a:p>
            <a:pPr eaLnBrk="1" hangingPunct="1">
              <a:lnSpc>
                <a:spcPct val="150000"/>
              </a:lnSpc>
              <a:buFont typeface="Wingdings" panose="05000000000000000000" pitchFamily="2" charset="2"/>
              <a:buChar char="q"/>
            </a:pPr>
            <a:endParaRPr lang="en-US" altLang="zh-CN" b="0" dirty="0">
              <a:solidFill>
                <a:schemeClr val="tx2"/>
              </a:solidFill>
              <a:latin typeface="Times New Roman" panose="02020603050405020304" pitchFamily="18" charset="0"/>
            </a:endParaRPr>
          </a:p>
          <a:p>
            <a:pPr eaLnBrk="1" hangingPunct="1">
              <a:lnSpc>
                <a:spcPct val="150000"/>
              </a:lnSpc>
              <a:buNone/>
            </a:pPr>
            <a:endParaRPr lang="en-US" altLang="zh-CN" sz="2400" b="0" dirty="0">
              <a:solidFill>
                <a:schemeClr val="tx2"/>
              </a:solidFill>
              <a:latin typeface="Times New Roman" panose="02020603050405020304" pitchFamily="18" charset="0"/>
            </a:endParaRPr>
          </a:p>
        </p:txBody>
      </p:sp>
      <p:pic>
        <p:nvPicPr>
          <p:cNvPr id="4" name="图片 3"/>
          <p:cNvPicPr>
            <a:picLocks noChangeAspect="1"/>
          </p:cNvPicPr>
          <p:nvPr/>
        </p:nvPicPr>
        <p:blipFill>
          <a:blip r:embed="rId2"/>
          <a:stretch>
            <a:fillRect/>
          </a:stretch>
        </p:blipFill>
        <p:spPr>
          <a:xfrm>
            <a:off x="1115616" y="3428392"/>
            <a:ext cx="2693488" cy="2304256"/>
          </a:xfrm>
          <a:prstGeom prst="rect">
            <a:avLst/>
          </a:prstGeom>
        </p:spPr>
      </p:pic>
      <p:sp>
        <p:nvSpPr>
          <p:cNvPr id="5" name="矩形 4"/>
          <p:cNvSpPr/>
          <p:nvPr/>
        </p:nvSpPr>
        <p:spPr>
          <a:xfrm>
            <a:off x="3563888" y="3429000"/>
            <a:ext cx="5505001" cy="455253"/>
          </a:xfrm>
          <a:prstGeom prst="rect">
            <a:avLst/>
          </a:prstGeom>
        </p:spPr>
        <p:txBody>
          <a:bodyPr wrap="square">
            <a:spAutoFit/>
          </a:bodyPr>
          <a:lstStyle/>
          <a:p>
            <a:pPr marL="742950" lvl="1" indent="-285750" eaLnBrk="1" hangingPunct="1">
              <a:lnSpc>
                <a:spcPct val="150000"/>
              </a:lnSpc>
              <a:buFont typeface="Wingdings" panose="05000000000000000000" pitchFamily="2" charset="2"/>
              <a:buChar char="Ø"/>
            </a:pPr>
            <a:r>
              <a:rPr lang="zh-CN" altLang="en-US" b="0" dirty="0">
                <a:solidFill>
                  <a:schemeClr val="tx2"/>
                </a:solidFill>
                <a:latin typeface="Times New Roman" panose="02020603050405020304" pitchFamily="18" charset="0"/>
              </a:rPr>
              <a:t>逻辑链路控制：负责帧的差错控制和流量控制。</a:t>
            </a:r>
          </a:p>
        </p:txBody>
      </p:sp>
      <p:sp>
        <p:nvSpPr>
          <p:cNvPr id="6" name="矩形 5"/>
          <p:cNvSpPr/>
          <p:nvPr/>
        </p:nvSpPr>
        <p:spPr>
          <a:xfrm>
            <a:off x="3563888" y="4149080"/>
            <a:ext cx="5413147" cy="455253"/>
          </a:xfrm>
          <a:prstGeom prst="rect">
            <a:avLst/>
          </a:prstGeom>
        </p:spPr>
        <p:txBody>
          <a:bodyPr wrap="square">
            <a:spAutoFit/>
          </a:bodyPr>
          <a:lstStyle/>
          <a:p>
            <a:pPr marL="742950" lvl="1" indent="-285750" eaLnBrk="1" hangingPunct="1">
              <a:lnSpc>
                <a:spcPct val="150000"/>
              </a:lnSpc>
              <a:buFont typeface="Wingdings" panose="05000000000000000000" pitchFamily="2" charset="2"/>
              <a:buChar char="Ø"/>
            </a:pPr>
            <a:r>
              <a:rPr lang="zh-CN" altLang="en-US" b="0" dirty="0">
                <a:solidFill>
                  <a:schemeClr val="tx2"/>
                </a:solidFill>
                <a:latin typeface="Times New Roman" panose="02020603050405020304" pitchFamily="18" charset="0"/>
              </a:rPr>
              <a:t>媒体访问控制：定义帧在链路上传输的规则。</a:t>
            </a:r>
          </a:p>
        </p:txBody>
      </p:sp>
      <p:grpSp>
        <p:nvGrpSpPr>
          <p:cNvPr id="7" name="组合 6">
            <a:extLst>
              <a:ext uri="{FF2B5EF4-FFF2-40B4-BE49-F238E27FC236}">
                <a16:creationId xmlns:a16="http://schemas.microsoft.com/office/drawing/2014/main" id="{BD150D5B-ABAB-44E7-A2E7-094291575F32}"/>
              </a:ext>
            </a:extLst>
          </p:cNvPr>
          <p:cNvGrpSpPr/>
          <p:nvPr/>
        </p:nvGrpSpPr>
        <p:grpSpPr>
          <a:xfrm>
            <a:off x="395537" y="1484784"/>
            <a:ext cx="8533358" cy="936104"/>
            <a:chOff x="709393" y="1772816"/>
            <a:chExt cx="7725216" cy="1487272"/>
          </a:xfrm>
        </p:grpSpPr>
        <p:sp>
          <p:nvSpPr>
            <p:cNvPr id="8" name="矩形 7">
              <a:extLst>
                <a:ext uri="{FF2B5EF4-FFF2-40B4-BE49-F238E27FC236}">
                  <a16:creationId xmlns:a16="http://schemas.microsoft.com/office/drawing/2014/main" id="{FD2FFE3A-9180-43F6-887E-9ADA5311374C}"/>
                </a:ext>
              </a:extLst>
            </p:cNvPr>
            <p:cNvSpPr/>
            <p:nvPr/>
          </p:nvSpPr>
          <p:spPr>
            <a:xfrm>
              <a:off x="755576" y="1772816"/>
              <a:ext cx="7632848" cy="1440160"/>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L 形 8">
              <a:extLst>
                <a:ext uri="{FF2B5EF4-FFF2-40B4-BE49-F238E27FC236}">
                  <a16:creationId xmlns:a16="http://schemas.microsoft.com/office/drawing/2014/main" id="{9170E3DA-3984-4E2B-8CC2-A3AFEAB41C3E}"/>
                </a:ext>
              </a:extLst>
            </p:cNvPr>
            <p:cNvSpPr/>
            <p:nvPr/>
          </p:nvSpPr>
          <p:spPr>
            <a:xfrm rot="5400000">
              <a:off x="696481" y="1785730"/>
              <a:ext cx="288030" cy="262206"/>
            </a:xfrm>
            <a:prstGeom prst="corner">
              <a:avLst>
                <a:gd name="adj1" fmla="val 26554"/>
                <a:gd name="adj2" fmla="val 21879"/>
              </a:avLst>
            </a:prstGeom>
            <a:solidFill>
              <a:schemeClr val="accent2">
                <a:lumMod val="90000"/>
              </a:schemeClr>
            </a:solidFill>
            <a:ln>
              <a:solidFill>
                <a:schemeClr val="accent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L 形 9">
              <a:extLst>
                <a:ext uri="{FF2B5EF4-FFF2-40B4-BE49-F238E27FC236}">
                  <a16:creationId xmlns:a16="http://schemas.microsoft.com/office/drawing/2014/main" id="{DB1882F2-CFDB-405B-AA7D-600F34C2AB47}"/>
                </a:ext>
              </a:extLst>
            </p:cNvPr>
            <p:cNvSpPr/>
            <p:nvPr/>
          </p:nvSpPr>
          <p:spPr>
            <a:xfrm rot="16200000">
              <a:off x="8171937" y="2997417"/>
              <a:ext cx="263137" cy="262206"/>
            </a:xfrm>
            <a:prstGeom prst="corner">
              <a:avLst>
                <a:gd name="adj1" fmla="val 30609"/>
                <a:gd name="adj2" fmla="val 23906"/>
              </a:avLst>
            </a:prstGeom>
            <a:solidFill>
              <a:schemeClr val="accent2">
                <a:lumMod val="90000"/>
              </a:schemeClr>
            </a:solidFill>
            <a:ln>
              <a:solidFill>
                <a:schemeClr val="accent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矩形 1">
            <a:extLst>
              <a:ext uri="{FF2B5EF4-FFF2-40B4-BE49-F238E27FC236}">
                <a16:creationId xmlns:a16="http://schemas.microsoft.com/office/drawing/2014/main" id="{F2BD24ED-B614-41C3-B08C-02F1EB7BD7DD}"/>
              </a:ext>
            </a:extLst>
          </p:cNvPr>
          <p:cNvSpPr/>
          <p:nvPr/>
        </p:nvSpPr>
        <p:spPr>
          <a:xfrm>
            <a:off x="541169" y="1626959"/>
            <a:ext cx="8207295" cy="455253"/>
          </a:xfrm>
          <a:prstGeom prst="rect">
            <a:avLst/>
          </a:prstGeom>
        </p:spPr>
        <p:txBody>
          <a:bodyPr wrap="square">
            <a:spAutoFit/>
          </a:bodyPr>
          <a:lstStyle/>
          <a:p>
            <a:pPr marL="285750" indent="-285750" eaLnBrk="1" hangingPunct="1">
              <a:lnSpc>
                <a:spcPct val="150000"/>
              </a:lnSpc>
              <a:buFont typeface="Wingdings" panose="05000000000000000000" pitchFamily="2" charset="2"/>
              <a:buChar char="Ø"/>
            </a:pPr>
            <a:r>
              <a:rPr lang="zh-CN" altLang="en-US" b="0" dirty="0">
                <a:solidFill>
                  <a:schemeClr val="tx2"/>
                </a:solidFill>
                <a:latin typeface="Times New Roman" panose="02020603050405020304" pitchFamily="18" charset="0"/>
              </a:rPr>
              <a:t>数据链路层：将数据报通过一条通信链路从一个节点“移动”到相邻的节点</a:t>
            </a:r>
            <a:endParaRPr lang="en-US" altLang="zh-CN" b="0" dirty="0">
              <a:solidFill>
                <a:schemeClr val="tx2"/>
              </a:solidFill>
              <a:latin typeface="Times New Roman" panose="02020603050405020304" pitchFamily="18" charset="0"/>
            </a:endParaRPr>
          </a:p>
        </p:txBody>
      </p:sp>
    </p:spTree>
    <p:extLst>
      <p:ext uri="{BB962C8B-B14F-4D97-AF65-F5344CB8AC3E}">
        <p14:creationId xmlns:p14="http://schemas.microsoft.com/office/powerpoint/2010/main" val="410797236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theme/theme1.xml><?xml version="1.0" encoding="utf-8"?>
<a:theme xmlns:a="http://schemas.openxmlformats.org/drawingml/2006/main" name="回顾">
  <a:themeElements>
    <a:clrScheme name="自定义 12">
      <a:dk1>
        <a:sysClr val="windowText" lastClr="000000"/>
      </a:dk1>
      <a:lt1>
        <a:sysClr val="window" lastClr="FFFFFF"/>
      </a:lt1>
      <a:dk2>
        <a:srgbClr val="17406D"/>
      </a:dk2>
      <a:lt2>
        <a:srgbClr val="DBEFF9"/>
      </a:lt2>
      <a:accent1>
        <a:srgbClr val="C0D8F1"/>
      </a:accent1>
      <a:accent2>
        <a:srgbClr val="C0D8F1"/>
      </a:accent2>
      <a:accent3>
        <a:srgbClr val="0BD0D9"/>
      </a:accent3>
      <a:accent4>
        <a:srgbClr val="10CF9B"/>
      </a:accent4>
      <a:accent5>
        <a:srgbClr val="7CCA62"/>
      </a:accent5>
      <a:accent6>
        <a:srgbClr val="A5C249"/>
      </a:accent6>
      <a:hlink>
        <a:srgbClr val="F49100"/>
      </a:hlink>
      <a:folHlink>
        <a:srgbClr val="85DFD0"/>
      </a:folHlink>
    </a:clrScheme>
    <a:fontScheme name="回顾">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回顾">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1936</TotalTime>
  <Words>1854</Words>
  <Application>Microsoft Office PowerPoint</Application>
  <PresentationFormat>全屏显示(4:3)</PresentationFormat>
  <Paragraphs>224</Paragraphs>
  <Slides>35</Slides>
  <Notes>17</Notes>
  <HiddenSlides>0</HiddenSlides>
  <MMClips>0</MMClips>
  <ScaleCrop>false</ScaleCrop>
  <HeadingPairs>
    <vt:vector size="8" baseType="variant">
      <vt:variant>
        <vt:lpstr>已用的字体</vt:lpstr>
      </vt:variant>
      <vt:variant>
        <vt:i4>10</vt:i4>
      </vt:variant>
      <vt:variant>
        <vt:lpstr>主题</vt:lpstr>
      </vt:variant>
      <vt:variant>
        <vt:i4>1</vt:i4>
      </vt:variant>
      <vt:variant>
        <vt:lpstr>嵌入 OLE 服务器</vt:lpstr>
      </vt:variant>
      <vt:variant>
        <vt:i4>1</vt:i4>
      </vt:variant>
      <vt:variant>
        <vt:lpstr>幻灯片标题</vt:lpstr>
      </vt:variant>
      <vt:variant>
        <vt:i4>35</vt:i4>
      </vt:variant>
    </vt:vector>
  </HeadingPairs>
  <TitlesOfParts>
    <vt:vector size="47" baseType="lpstr">
      <vt:lpstr>华文中宋</vt:lpstr>
      <vt:lpstr>楷体</vt:lpstr>
      <vt:lpstr>隶书</vt:lpstr>
      <vt:lpstr>Arial</vt:lpstr>
      <vt:lpstr>Calibri</vt:lpstr>
      <vt:lpstr>Calibri Light</vt:lpstr>
      <vt:lpstr>Times New Roman</vt:lpstr>
      <vt:lpstr>Verdana</vt:lpstr>
      <vt:lpstr>Wingdings</vt:lpstr>
      <vt:lpstr>Wingdings 2</vt:lpstr>
      <vt:lpstr>回顾</vt:lpstr>
      <vt:lpstr>Visio</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开题报告</dc:title>
  <dc:creator>Lenovo</dc:creator>
  <cp:lastModifiedBy>Lu WANG</cp:lastModifiedBy>
  <cp:revision>1039</cp:revision>
  <dcterms:created xsi:type="dcterms:W3CDTF">2014-05-03T04:50:23Z</dcterms:created>
  <dcterms:modified xsi:type="dcterms:W3CDTF">2020-02-29T16:28:17Z</dcterms:modified>
</cp:coreProperties>
</file>